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theme/theme3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50" r:id="rId1"/>
    <p:sldMasterId id="2147483668" r:id="rId2"/>
    <p:sldMasterId id="2147483667" r:id="rId3"/>
    <p:sldMasterId id="2147483653" r:id="rId4"/>
  </p:sldMasterIdLst>
  <p:notesMasterIdLst>
    <p:notesMasterId r:id="rId25"/>
  </p:notesMasterIdLst>
  <p:sldIdLst>
    <p:sldId id="290" r:id="rId5"/>
    <p:sldId id="288" r:id="rId6"/>
    <p:sldId id="263" r:id="rId7"/>
    <p:sldId id="266" r:id="rId8"/>
    <p:sldId id="297" r:id="rId9"/>
    <p:sldId id="298" r:id="rId10"/>
    <p:sldId id="299" r:id="rId11"/>
    <p:sldId id="291" r:id="rId12"/>
    <p:sldId id="258" r:id="rId13"/>
    <p:sldId id="292" r:id="rId14"/>
    <p:sldId id="301" r:id="rId15"/>
    <p:sldId id="300" r:id="rId16"/>
    <p:sldId id="302" r:id="rId17"/>
    <p:sldId id="294" r:id="rId18"/>
    <p:sldId id="303" r:id="rId19"/>
    <p:sldId id="296" r:id="rId20"/>
    <p:sldId id="304" r:id="rId21"/>
    <p:sldId id="306" r:id="rId22"/>
    <p:sldId id="305" r:id="rId23"/>
    <p:sldId id="289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0DE3A"/>
    <a:srgbClr val="42484A"/>
    <a:srgbClr val="D0D2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426" autoAdjust="0"/>
    <p:restoredTop sz="96774"/>
  </p:normalViewPr>
  <p:slideViewPr>
    <p:cSldViewPr snapToGrid="0" snapToObjects="1">
      <p:cViewPr varScale="1">
        <p:scale>
          <a:sx n="70" d="100"/>
          <a:sy n="70" d="100"/>
        </p:scale>
        <p:origin x="438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111" d="100"/>
          <a:sy n="111" d="100"/>
        </p:scale>
        <p:origin x="4112" y="2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37B329-4DF2-9846-ACAF-E87202052502}" type="datetimeFigureOut">
              <a:rPr lang="en-US" smtClean="0"/>
              <a:t>5/18/2016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CA" smtClean="0"/>
              <a:t>Click to edit Master text styles</a:t>
            </a:r>
          </a:p>
          <a:p>
            <a:pPr lvl="1"/>
            <a:r>
              <a:rPr lang="fr-CA" smtClean="0"/>
              <a:t>Second level</a:t>
            </a:r>
          </a:p>
          <a:p>
            <a:pPr lvl="2"/>
            <a:r>
              <a:rPr lang="fr-CA" smtClean="0"/>
              <a:t>Third level</a:t>
            </a:r>
          </a:p>
          <a:p>
            <a:pPr lvl="3"/>
            <a:r>
              <a:rPr lang="fr-CA" smtClean="0"/>
              <a:t>Fourth level</a:t>
            </a:r>
          </a:p>
          <a:p>
            <a:pPr lvl="4"/>
            <a:r>
              <a:rPr lang="fr-CA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DD6F19-58C2-EA42-BD44-EDBC82429A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030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911225" y="2128464"/>
            <a:ext cx="10406064" cy="165576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6000" b="0" i="0" baseline="0">
                <a:solidFill>
                  <a:schemeClr val="bg1"/>
                </a:solidFill>
                <a:latin typeface="Vollkorn" charset="0"/>
                <a:ea typeface="Vollkorn" charset="0"/>
                <a:cs typeface="Vollkorn" charset="0"/>
              </a:defRPr>
            </a:lvl1pPr>
          </a:lstStyle>
          <a:p>
            <a:pPr lvl="0"/>
            <a:r>
              <a:rPr lang="en-US" dirty="0" err="1" smtClean="0"/>
              <a:t>Titre</a:t>
            </a:r>
            <a:r>
              <a:rPr lang="en-US" dirty="0" smtClean="0"/>
              <a:t> de la </a:t>
            </a:r>
            <a:r>
              <a:rPr lang="en-US" dirty="0" err="1" smtClean="0"/>
              <a:t>présentation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err="1" smtClean="0"/>
              <a:t>sur</a:t>
            </a:r>
            <a:r>
              <a:rPr lang="en-US" dirty="0" smtClean="0"/>
              <a:t> </a:t>
            </a:r>
            <a:r>
              <a:rPr lang="en-US" dirty="0" err="1" smtClean="0"/>
              <a:t>une</a:t>
            </a:r>
            <a:r>
              <a:rPr lang="en-US" dirty="0" smtClean="0"/>
              <a:t> </a:t>
            </a:r>
            <a:r>
              <a:rPr lang="en-US" dirty="0" err="1" smtClean="0"/>
              <a:t>ligne</a:t>
            </a:r>
            <a:r>
              <a:rPr lang="en-US" dirty="0" smtClean="0"/>
              <a:t> </a:t>
            </a:r>
            <a:r>
              <a:rPr lang="en-US" dirty="0" err="1" smtClean="0"/>
              <a:t>ou</a:t>
            </a:r>
            <a:r>
              <a:rPr lang="en-US" dirty="0" smtClean="0"/>
              <a:t> </a:t>
            </a:r>
            <a:r>
              <a:rPr lang="en-US" dirty="0" err="1" smtClean="0"/>
              <a:t>deux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911225" y="4780548"/>
            <a:ext cx="10406064" cy="33688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1600" b="1" i="0" baseline="0">
                <a:solidFill>
                  <a:schemeClr val="bg1"/>
                </a:solidFill>
                <a:latin typeface="Museo Sans 700" charset="0"/>
                <a:ea typeface="Museo Sans 700" charset="0"/>
                <a:cs typeface="Museo Sans 700" charset="0"/>
              </a:defRPr>
            </a:lvl1pPr>
          </a:lstStyle>
          <a:p>
            <a:pPr lvl="0"/>
            <a:r>
              <a:rPr lang="en-US" dirty="0" smtClean="0"/>
              <a:t>Nom du client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911225" y="5117431"/>
            <a:ext cx="10406064" cy="563897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3200" b="0" i="0" baseline="0">
                <a:solidFill>
                  <a:schemeClr val="bg1"/>
                </a:solidFill>
                <a:latin typeface="Vollkorn" charset="0"/>
                <a:ea typeface="Vollkorn" charset="0"/>
                <a:cs typeface="Vollkorn" charset="0"/>
              </a:defRPr>
            </a:lvl1pPr>
          </a:lstStyle>
          <a:p>
            <a:pPr lvl="0"/>
            <a:r>
              <a:rPr lang="en-US" dirty="0" smtClean="0"/>
              <a:t>Nom du </a:t>
            </a:r>
            <a:r>
              <a:rPr lang="en-US" dirty="0" err="1" smtClean="0"/>
              <a:t>projet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911225" y="5863892"/>
            <a:ext cx="10406064" cy="33688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1600" b="1" i="0" baseline="0">
                <a:solidFill>
                  <a:srgbClr val="D0DE3A"/>
                </a:solidFill>
                <a:latin typeface="Museo Sans 700" charset="0"/>
                <a:ea typeface="Museo Sans 700" charset="0"/>
                <a:cs typeface="Museo Sans 700" charset="0"/>
              </a:defRPr>
            </a:lvl1pPr>
          </a:lstStyle>
          <a:p>
            <a:pPr lvl="0"/>
            <a:r>
              <a:rPr lang="en-US" dirty="0" smtClean="0"/>
              <a:t>Date (ex: </a:t>
            </a:r>
            <a:r>
              <a:rPr lang="en-US" dirty="0" err="1" smtClean="0"/>
              <a:t>Lundi</a:t>
            </a:r>
            <a:r>
              <a:rPr lang="en-US" dirty="0" smtClean="0"/>
              <a:t> le 7 mars 2016)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130738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606452"/>
            <a:ext cx="12192000" cy="5486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0000"/>
              </a:lnSpc>
              <a:buNone/>
              <a:defRPr sz="2400" b="1" i="0">
                <a:solidFill>
                  <a:schemeClr val="bg1"/>
                </a:solidFill>
                <a:latin typeface="Museo Sans 700" charset="0"/>
                <a:ea typeface="Museo Sans 700" charset="0"/>
                <a:cs typeface="Museo Sans 700" charset="0"/>
              </a:defRPr>
            </a:lvl1pPr>
          </a:lstStyle>
          <a:p>
            <a:pPr lvl="0"/>
            <a:r>
              <a:rPr lang="fr-CA" dirty="0" smtClean="0"/>
              <a:t>Click to </a:t>
            </a:r>
            <a:r>
              <a:rPr lang="fr-CA" dirty="0" err="1" smtClean="0"/>
              <a:t>edit</a:t>
            </a:r>
            <a:r>
              <a:rPr lang="fr-CA" dirty="0" smtClean="0"/>
              <a:t> master </a:t>
            </a:r>
            <a:r>
              <a:rPr lang="fr-CA" dirty="0" err="1" smtClean="0"/>
              <a:t>subtitle</a:t>
            </a:r>
            <a:r>
              <a:rPr lang="fr-CA" dirty="0" smtClean="0"/>
              <a:t> style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3155092"/>
            <a:ext cx="12192000" cy="145119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0000"/>
              </a:lnSpc>
              <a:buNone/>
              <a:defRPr sz="6000" b="0" i="0">
                <a:solidFill>
                  <a:schemeClr val="bg1"/>
                </a:solidFill>
                <a:latin typeface="Vollkorn" charset="0"/>
                <a:ea typeface="Vollkorn" charset="0"/>
                <a:cs typeface="Vollkorn" charset="0"/>
              </a:defRPr>
            </a:lvl1pPr>
          </a:lstStyle>
          <a:p>
            <a:pPr lvl="0"/>
            <a:r>
              <a:rPr lang="fr-CA" dirty="0" smtClean="0"/>
              <a:t>Click to </a:t>
            </a:r>
            <a:r>
              <a:rPr lang="fr-CA" dirty="0" err="1" smtClean="0"/>
              <a:t>edit</a:t>
            </a:r>
            <a:r>
              <a:rPr lang="fr-CA" dirty="0" smtClean="0"/>
              <a:t> master </a:t>
            </a:r>
            <a:r>
              <a:rPr lang="fr-CA" dirty="0" err="1" smtClean="0"/>
              <a:t>title</a:t>
            </a:r>
            <a:r>
              <a:rPr lang="fr-CA" dirty="0" smtClean="0"/>
              <a:t> style</a:t>
            </a:r>
          </a:p>
        </p:txBody>
      </p:sp>
    </p:spTree>
    <p:extLst>
      <p:ext uri="{BB962C8B-B14F-4D97-AF65-F5344CB8AC3E}">
        <p14:creationId xmlns:p14="http://schemas.microsoft.com/office/powerpoint/2010/main" val="5833599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606452"/>
            <a:ext cx="12192000" cy="5486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0000"/>
              </a:lnSpc>
              <a:buNone/>
              <a:defRPr sz="2400" b="1" i="0">
                <a:solidFill>
                  <a:schemeClr val="bg1"/>
                </a:solidFill>
                <a:latin typeface="Museo Sans 700" charset="0"/>
                <a:ea typeface="Museo Sans 700" charset="0"/>
                <a:cs typeface="Museo Sans 700" charset="0"/>
              </a:defRPr>
            </a:lvl1pPr>
          </a:lstStyle>
          <a:p>
            <a:pPr lvl="0"/>
            <a:r>
              <a:rPr lang="fr-CA" dirty="0" smtClean="0"/>
              <a:t>Click to </a:t>
            </a:r>
            <a:r>
              <a:rPr lang="fr-CA" dirty="0" err="1" smtClean="0"/>
              <a:t>edit</a:t>
            </a:r>
            <a:r>
              <a:rPr lang="fr-CA" dirty="0" smtClean="0"/>
              <a:t> master </a:t>
            </a:r>
            <a:r>
              <a:rPr lang="fr-CA" dirty="0" err="1" smtClean="0"/>
              <a:t>subtitle</a:t>
            </a:r>
            <a:r>
              <a:rPr lang="fr-CA" dirty="0" smtClean="0"/>
              <a:t> style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3155092"/>
            <a:ext cx="12192000" cy="145119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0000"/>
              </a:lnSpc>
              <a:buNone/>
              <a:defRPr sz="6000" b="0" i="0">
                <a:solidFill>
                  <a:schemeClr val="bg1"/>
                </a:solidFill>
                <a:latin typeface="Vollkorn" charset="0"/>
                <a:ea typeface="Vollkorn" charset="0"/>
                <a:cs typeface="Vollkorn" charset="0"/>
              </a:defRPr>
            </a:lvl1pPr>
          </a:lstStyle>
          <a:p>
            <a:pPr lvl="0"/>
            <a:r>
              <a:rPr lang="fr-CA" dirty="0" smtClean="0"/>
              <a:t>Click to </a:t>
            </a:r>
            <a:r>
              <a:rPr lang="fr-CA" dirty="0" err="1" smtClean="0"/>
              <a:t>edit</a:t>
            </a:r>
            <a:r>
              <a:rPr lang="fr-CA" dirty="0" smtClean="0"/>
              <a:t> master </a:t>
            </a:r>
            <a:r>
              <a:rPr lang="fr-CA" dirty="0" err="1" smtClean="0"/>
              <a:t>title</a:t>
            </a:r>
            <a:r>
              <a:rPr lang="fr-CA" dirty="0" smtClean="0"/>
              <a:t> style</a:t>
            </a:r>
          </a:p>
        </p:txBody>
      </p:sp>
    </p:spTree>
    <p:extLst>
      <p:ext uri="{BB962C8B-B14F-4D97-AF65-F5344CB8AC3E}">
        <p14:creationId xmlns:p14="http://schemas.microsoft.com/office/powerpoint/2010/main" val="18395755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606452"/>
            <a:ext cx="12192000" cy="5486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0000"/>
              </a:lnSpc>
              <a:buNone/>
              <a:defRPr sz="2400" b="1" i="0">
                <a:solidFill>
                  <a:schemeClr val="bg1"/>
                </a:solidFill>
                <a:latin typeface="Museo Sans 700" charset="0"/>
                <a:ea typeface="Museo Sans 700" charset="0"/>
                <a:cs typeface="Museo Sans 700" charset="0"/>
              </a:defRPr>
            </a:lvl1pPr>
          </a:lstStyle>
          <a:p>
            <a:pPr lvl="0"/>
            <a:r>
              <a:rPr lang="fr-CA" dirty="0" smtClean="0"/>
              <a:t>Click to </a:t>
            </a:r>
            <a:r>
              <a:rPr lang="fr-CA" dirty="0" err="1" smtClean="0"/>
              <a:t>edit</a:t>
            </a:r>
            <a:r>
              <a:rPr lang="fr-CA" dirty="0" smtClean="0"/>
              <a:t> master </a:t>
            </a:r>
            <a:r>
              <a:rPr lang="fr-CA" dirty="0" err="1" smtClean="0"/>
              <a:t>subtitle</a:t>
            </a:r>
            <a:r>
              <a:rPr lang="fr-CA" dirty="0" smtClean="0"/>
              <a:t> style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3155092"/>
            <a:ext cx="12192000" cy="145119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0000"/>
              </a:lnSpc>
              <a:buNone/>
              <a:defRPr sz="6000" b="0" i="0">
                <a:solidFill>
                  <a:schemeClr val="bg1"/>
                </a:solidFill>
                <a:latin typeface="Vollkorn" charset="0"/>
                <a:ea typeface="Vollkorn" charset="0"/>
                <a:cs typeface="Vollkorn" charset="0"/>
              </a:defRPr>
            </a:lvl1pPr>
          </a:lstStyle>
          <a:p>
            <a:pPr lvl="0"/>
            <a:r>
              <a:rPr lang="fr-CA" dirty="0" smtClean="0"/>
              <a:t>Click to </a:t>
            </a:r>
            <a:r>
              <a:rPr lang="fr-CA" dirty="0" err="1" smtClean="0"/>
              <a:t>edit</a:t>
            </a:r>
            <a:r>
              <a:rPr lang="fr-CA" dirty="0" smtClean="0"/>
              <a:t> master </a:t>
            </a:r>
            <a:r>
              <a:rPr lang="fr-CA" dirty="0" err="1" smtClean="0"/>
              <a:t>title</a:t>
            </a:r>
            <a:r>
              <a:rPr lang="fr-CA" dirty="0" smtClean="0"/>
              <a:t> style</a:t>
            </a:r>
          </a:p>
        </p:txBody>
      </p:sp>
    </p:spTree>
    <p:extLst>
      <p:ext uri="{BB962C8B-B14F-4D97-AF65-F5344CB8AC3E}">
        <p14:creationId xmlns:p14="http://schemas.microsoft.com/office/powerpoint/2010/main" val="15743334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606452"/>
            <a:ext cx="12192000" cy="5486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0000"/>
              </a:lnSpc>
              <a:buNone/>
              <a:defRPr sz="2400" b="1" i="0">
                <a:solidFill>
                  <a:schemeClr val="bg1"/>
                </a:solidFill>
                <a:latin typeface="Museo Sans 700" charset="0"/>
                <a:ea typeface="Museo Sans 700" charset="0"/>
                <a:cs typeface="Museo Sans 700" charset="0"/>
              </a:defRPr>
            </a:lvl1pPr>
          </a:lstStyle>
          <a:p>
            <a:pPr lvl="0"/>
            <a:r>
              <a:rPr lang="fr-CA" dirty="0" smtClean="0"/>
              <a:t>Click to </a:t>
            </a:r>
            <a:r>
              <a:rPr lang="fr-CA" dirty="0" err="1" smtClean="0"/>
              <a:t>edit</a:t>
            </a:r>
            <a:r>
              <a:rPr lang="fr-CA" dirty="0" smtClean="0"/>
              <a:t> master </a:t>
            </a:r>
            <a:r>
              <a:rPr lang="fr-CA" dirty="0" err="1" smtClean="0"/>
              <a:t>subtitle</a:t>
            </a:r>
            <a:r>
              <a:rPr lang="fr-CA" dirty="0" smtClean="0"/>
              <a:t> style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3155092"/>
            <a:ext cx="12192000" cy="145119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0000"/>
              </a:lnSpc>
              <a:buNone/>
              <a:defRPr sz="6000" b="0" i="0">
                <a:solidFill>
                  <a:schemeClr val="bg1"/>
                </a:solidFill>
                <a:latin typeface="Vollkorn" charset="0"/>
                <a:ea typeface="Vollkorn" charset="0"/>
                <a:cs typeface="Vollkorn" charset="0"/>
              </a:defRPr>
            </a:lvl1pPr>
          </a:lstStyle>
          <a:p>
            <a:pPr lvl="0"/>
            <a:r>
              <a:rPr lang="fr-CA" dirty="0" smtClean="0"/>
              <a:t>Click to </a:t>
            </a:r>
            <a:r>
              <a:rPr lang="fr-CA" dirty="0" err="1" smtClean="0"/>
              <a:t>edit</a:t>
            </a:r>
            <a:r>
              <a:rPr lang="fr-CA" dirty="0" smtClean="0"/>
              <a:t> master </a:t>
            </a:r>
            <a:r>
              <a:rPr lang="fr-CA" dirty="0" err="1" smtClean="0"/>
              <a:t>title</a:t>
            </a:r>
            <a:r>
              <a:rPr lang="fr-CA" dirty="0" smtClean="0"/>
              <a:t> style</a:t>
            </a:r>
          </a:p>
        </p:txBody>
      </p:sp>
    </p:spTree>
    <p:extLst>
      <p:ext uri="{BB962C8B-B14F-4D97-AF65-F5344CB8AC3E}">
        <p14:creationId xmlns:p14="http://schemas.microsoft.com/office/powerpoint/2010/main" val="19189903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606452"/>
            <a:ext cx="12192000" cy="5486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0000"/>
              </a:lnSpc>
              <a:buNone/>
              <a:defRPr sz="2400" b="1" i="0">
                <a:solidFill>
                  <a:schemeClr val="bg1"/>
                </a:solidFill>
                <a:latin typeface="Museo Sans 700" charset="0"/>
                <a:ea typeface="Museo Sans 700" charset="0"/>
                <a:cs typeface="Museo Sans 700" charset="0"/>
              </a:defRPr>
            </a:lvl1pPr>
          </a:lstStyle>
          <a:p>
            <a:pPr lvl="0"/>
            <a:r>
              <a:rPr lang="fr-CA" dirty="0" smtClean="0"/>
              <a:t>Click to </a:t>
            </a:r>
            <a:r>
              <a:rPr lang="fr-CA" dirty="0" err="1" smtClean="0"/>
              <a:t>edit</a:t>
            </a:r>
            <a:r>
              <a:rPr lang="fr-CA" dirty="0" smtClean="0"/>
              <a:t> master </a:t>
            </a:r>
            <a:r>
              <a:rPr lang="fr-CA" dirty="0" err="1" smtClean="0"/>
              <a:t>subtitle</a:t>
            </a:r>
            <a:r>
              <a:rPr lang="fr-CA" dirty="0" smtClean="0"/>
              <a:t> style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3155092"/>
            <a:ext cx="12192000" cy="145119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0000"/>
              </a:lnSpc>
              <a:buNone/>
              <a:defRPr sz="6000" b="0" i="0">
                <a:solidFill>
                  <a:schemeClr val="bg1"/>
                </a:solidFill>
                <a:latin typeface="Vollkorn" charset="0"/>
                <a:ea typeface="Vollkorn" charset="0"/>
                <a:cs typeface="Vollkorn" charset="0"/>
              </a:defRPr>
            </a:lvl1pPr>
          </a:lstStyle>
          <a:p>
            <a:pPr lvl="0"/>
            <a:r>
              <a:rPr lang="fr-CA" dirty="0" smtClean="0"/>
              <a:t>Click to </a:t>
            </a:r>
            <a:r>
              <a:rPr lang="fr-CA" dirty="0" err="1" smtClean="0"/>
              <a:t>edit</a:t>
            </a:r>
            <a:r>
              <a:rPr lang="fr-CA" dirty="0" smtClean="0"/>
              <a:t> master </a:t>
            </a:r>
            <a:r>
              <a:rPr lang="fr-CA" dirty="0" err="1" smtClean="0"/>
              <a:t>title</a:t>
            </a:r>
            <a:r>
              <a:rPr lang="fr-CA" dirty="0" smtClean="0"/>
              <a:t> style</a:t>
            </a:r>
          </a:p>
        </p:txBody>
      </p:sp>
    </p:spTree>
    <p:extLst>
      <p:ext uri="{BB962C8B-B14F-4D97-AF65-F5344CB8AC3E}">
        <p14:creationId xmlns:p14="http://schemas.microsoft.com/office/powerpoint/2010/main" val="7901277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606452"/>
            <a:ext cx="12192000" cy="5486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0000"/>
              </a:lnSpc>
              <a:buNone/>
              <a:defRPr sz="2400" b="1" i="0">
                <a:solidFill>
                  <a:schemeClr val="bg1"/>
                </a:solidFill>
                <a:latin typeface="Museo Sans 700" charset="0"/>
                <a:ea typeface="Museo Sans 700" charset="0"/>
                <a:cs typeface="Museo Sans 700" charset="0"/>
              </a:defRPr>
            </a:lvl1pPr>
          </a:lstStyle>
          <a:p>
            <a:pPr lvl="0"/>
            <a:r>
              <a:rPr lang="fr-CA" dirty="0" smtClean="0"/>
              <a:t>Click to </a:t>
            </a:r>
            <a:r>
              <a:rPr lang="fr-CA" dirty="0" err="1" smtClean="0"/>
              <a:t>edit</a:t>
            </a:r>
            <a:r>
              <a:rPr lang="fr-CA" dirty="0" smtClean="0"/>
              <a:t> master </a:t>
            </a:r>
            <a:r>
              <a:rPr lang="fr-CA" dirty="0" err="1" smtClean="0"/>
              <a:t>subtitle</a:t>
            </a:r>
            <a:r>
              <a:rPr lang="fr-CA" dirty="0" smtClean="0"/>
              <a:t> style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3155092"/>
            <a:ext cx="12192000" cy="145119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0000"/>
              </a:lnSpc>
              <a:buNone/>
              <a:defRPr sz="6000" b="0" i="0">
                <a:solidFill>
                  <a:schemeClr val="bg1"/>
                </a:solidFill>
                <a:latin typeface="Vollkorn" charset="0"/>
                <a:ea typeface="Vollkorn" charset="0"/>
                <a:cs typeface="Vollkorn" charset="0"/>
              </a:defRPr>
            </a:lvl1pPr>
          </a:lstStyle>
          <a:p>
            <a:pPr lvl="0"/>
            <a:r>
              <a:rPr lang="fr-CA" dirty="0" smtClean="0"/>
              <a:t>Click to </a:t>
            </a:r>
            <a:r>
              <a:rPr lang="fr-CA" dirty="0" err="1" smtClean="0"/>
              <a:t>edit</a:t>
            </a:r>
            <a:r>
              <a:rPr lang="fr-CA" dirty="0" smtClean="0"/>
              <a:t> master </a:t>
            </a:r>
            <a:r>
              <a:rPr lang="fr-CA" dirty="0" err="1" smtClean="0"/>
              <a:t>title</a:t>
            </a:r>
            <a:r>
              <a:rPr lang="fr-CA" dirty="0" smtClean="0"/>
              <a:t> style</a:t>
            </a:r>
          </a:p>
        </p:txBody>
      </p:sp>
    </p:spTree>
    <p:extLst>
      <p:ext uri="{BB962C8B-B14F-4D97-AF65-F5344CB8AC3E}">
        <p14:creationId xmlns:p14="http://schemas.microsoft.com/office/powerpoint/2010/main" val="10647950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606452"/>
            <a:ext cx="12192000" cy="5486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0000"/>
              </a:lnSpc>
              <a:buNone/>
              <a:defRPr sz="2400" b="1" i="0">
                <a:solidFill>
                  <a:schemeClr val="bg1"/>
                </a:solidFill>
                <a:latin typeface="Museo Sans 700" charset="0"/>
                <a:ea typeface="Museo Sans 700" charset="0"/>
                <a:cs typeface="Museo Sans 700" charset="0"/>
              </a:defRPr>
            </a:lvl1pPr>
          </a:lstStyle>
          <a:p>
            <a:pPr lvl="0"/>
            <a:r>
              <a:rPr lang="fr-CA" dirty="0" smtClean="0"/>
              <a:t>Click to </a:t>
            </a:r>
            <a:r>
              <a:rPr lang="fr-CA" dirty="0" err="1" smtClean="0"/>
              <a:t>edit</a:t>
            </a:r>
            <a:r>
              <a:rPr lang="fr-CA" dirty="0" smtClean="0"/>
              <a:t> master </a:t>
            </a:r>
            <a:r>
              <a:rPr lang="fr-CA" dirty="0" err="1" smtClean="0"/>
              <a:t>subtitle</a:t>
            </a:r>
            <a:r>
              <a:rPr lang="fr-CA" dirty="0" smtClean="0"/>
              <a:t> style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3155092"/>
            <a:ext cx="12192000" cy="145119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0000"/>
              </a:lnSpc>
              <a:buNone/>
              <a:defRPr sz="6000" b="0" i="0">
                <a:solidFill>
                  <a:schemeClr val="bg1"/>
                </a:solidFill>
                <a:latin typeface="Vollkorn" charset="0"/>
                <a:ea typeface="Vollkorn" charset="0"/>
                <a:cs typeface="Vollkorn" charset="0"/>
              </a:defRPr>
            </a:lvl1pPr>
          </a:lstStyle>
          <a:p>
            <a:pPr lvl="0"/>
            <a:r>
              <a:rPr lang="fr-CA" dirty="0" smtClean="0"/>
              <a:t>Click to </a:t>
            </a:r>
            <a:r>
              <a:rPr lang="fr-CA" dirty="0" err="1" smtClean="0"/>
              <a:t>edit</a:t>
            </a:r>
            <a:r>
              <a:rPr lang="fr-CA" dirty="0" smtClean="0"/>
              <a:t> master </a:t>
            </a:r>
            <a:r>
              <a:rPr lang="fr-CA" dirty="0" err="1" smtClean="0"/>
              <a:t>title</a:t>
            </a:r>
            <a:r>
              <a:rPr lang="fr-CA" dirty="0" smtClean="0"/>
              <a:t> style</a:t>
            </a:r>
          </a:p>
        </p:txBody>
      </p:sp>
    </p:spTree>
    <p:extLst>
      <p:ext uri="{BB962C8B-B14F-4D97-AF65-F5344CB8AC3E}">
        <p14:creationId xmlns:p14="http://schemas.microsoft.com/office/powerpoint/2010/main" val="5189641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606452"/>
            <a:ext cx="12192000" cy="5486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0000"/>
              </a:lnSpc>
              <a:buNone/>
              <a:defRPr sz="2400" b="1" i="0">
                <a:solidFill>
                  <a:schemeClr val="bg1"/>
                </a:solidFill>
                <a:latin typeface="Museo Sans 700" charset="0"/>
                <a:ea typeface="Museo Sans 700" charset="0"/>
                <a:cs typeface="Museo Sans 700" charset="0"/>
              </a:defRPr>
            </a:lvl1pPr>
          </a:lstStyle>
          <a:p>
            <a:pPr lvl="0"/>
            <a:r>
              <a:rPr lang="fr-CA" dirty="0" smtClean="0"/>
              <a:t>Click to </a:t>
            </a:r>
            <a:r>
              <a:rPr lang="fr-CA" dirty="0" err="1" smtClean="0"/>
              <a:t>edit</a:t>
            </a:r>
            <a:r>
              <a:rPr lang="fr-CA" dirty="0" smtClean="0"/>
              <a:t> master </a:t>
            </a:r>
            <a:r>
              <a:rPr lang="fr-CA" dirty="0" err="1" smtClean="0"/>
              <a:t>subtitle</a:t>
            </a:r>
            <a:r>
              <a:rPr lang="fr-CA" dirty="0" smtClean="0"/>
              <a:t> style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3155092"/>
            <a:ext cx="12192000" cy="145119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0000"/>
              </a:lnSpc>
              <a:buNone/>
              <a:defRPr sz="6000" b="0" i="0">
                <a:solidFill>
                  <a:schemeClr val="bg1"/>
                </a:solidFill>
                <a:latin typeface="Vollkorn" charset="0"/>
                <a:ea typeface="Vollkorn" charset="0"/>
                <a:cs typeface="Vollkorn" charset="0"/>
              </a:defRPr>
            </a:lvl1pPr>
          </a:lstStyle>
          <a:p>
            <a:pPr lvl="0"/>
            <a:r>
              <a:rPr lang="fr-CA" dirty="0" smtClean="0"/>
              <a:t>Click to </a:t>
            </a:r>
            <a:r>
              <a:rPr lang="fr-CA" dirty="0" err="1" smtClean="0"/>
              <a:t>edit</a:t>
            </a:r>
            <a:r>
              <a:rPr lang="fr-CA" dirty="0" smtClean="0"/>
              <a:t> master </a:t>
            </a:r>
            <a:r>
              <a:rPr lang="fr-CA" dirty="0" err="1" smtClean="0"/>
              <a:t>title</a:t>
            </a:r>
            <a:r>
              <a:rPr lang="fr-CA" dirty="0" smtClean="0"/>
              <a:t> style</a:t>
            </a:r>
          </a:p>
        </p:txBody>
      </p:sp>
    </p:spTree>
    <p:extLst>
      <p:ext uri="{BB962C8B-B14F-4D97-AF65-F5344CB8AC3E}">
        <p14:creationId xmlns:p14="http://schemas.microsoft.com/office/powerpoint/2010/main" val="10409598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606452"/>
            <a:ext cx="12192000" cy="5486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0000"/>
              </a:lnSpc>
              <a:buNone/>
              <a:defRPr sz="2400" b="1" i="0">
                <a:solidFill>
                  <a:schemeClr val="bg1"/>
                </a:solidFill>
                <a:latin typeface="Museo Sans 700" charset="0"/>
                <a:ea typeface="Museo Sans 700" charset="0"/>
                <a:cs typeface="Museo Sans 700" charset="0"/>
              </a:defRPr>
            </a:lvl1pPr>
          </a:lstStyle>
          <a:p>
            <a:pPr lvl="0"/>
            <a:r>
              <a:rPr lang="fr-CA" dirty="0" smtClean="0"/>
              <a:t>Click to </a:t>
            </a:r>
            <a:r>
              <a:rPr lang="fr-CA" dirty="0" err="1" smtClean="0"/>
              <a:t>edit</a:t>
            </a:r>
            <a:r>
              <a:rPr lang="fr-CA" dirty="0" smtClean="0"/>
              <a:t> master </a:t>
            </a:r>
            <a:r>
              <a:rPr lang="fr-CA" dirty="0" err="1" smtClean="0"/>
              <a:t>subtitle</a:t>
            </a:r>
            <a:r>
              <a:rPr lang="fr-CA" dirty="0" smtClean="0"/>
              <a:t> style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3155092"/>
            <a:ext cx="12192000" cy="145119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0000"/>
              </a:lnSpc>
              <a:buNone/>
              <a:defRPr sz="6000" b="0" i="0">
                <a:solidFill>
                  <a:schemeClr val="bg1"/>
                </a:solidFill>
                <a:latin typeface="Vollkorn" charset="0"/>
                <a:ea typeface="Vollkorn" charset="0"/>
                <a:cs typeface="Vollkorn" charset="0"/>
              </a:defRPr>
            </a:lvl1pPr>
          </a:lstStyle>
          <a:p>
            <a:pPr lvl="0"/>
            <a:r>
              <a:rPr lang="fr-CA" dirty="0" smtClean="0"/>
              <a:t>Click to </a:t>
            </a:r>
            <a:r>
              <a:rPr lang="fr-CA" dirty="0" err="1" smtClean="0"/>
              <a:t>edit</a:t>
            </a:r>
            <a:r>
              <a:rPr lang="fr-CA" dirty="0" smtClean="0"/>
              <a:t> master </a:t>
            </a:r>
            <a:r>
              <a:rPr lang="fr-CA" dirty="0" err="1" smtClean="0"/>
              <a:t>title</a:t>
            </a:r>
            <a:r>
              <a:rPr lang="fr-CA" dirty="0" smtClean="0"/>
              <a:t> style</a:t>
            </a:r>
          </a:p>
        </p:txBody>
      </p:sp>
    </p:spTree>
    <p:extLst>
      <p:ext uri="{BB962C8B-B14F-4D97-AF65-F5344CB8AC3E}">
        <p14:creationId xmlns:p14="http://schemas.microsoft.com/office/powerpoint/2010/main" val="13969162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606452"/>
            <a:ext cx="12192000" cy="5486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0000"/>
              </a:lnSpc>
              <a:buNone/>
              <a:defRPr sz="2400" b="1" i="0">
                <a:solidFill>
                  <a:schemeClr val="bg1"/>
                </a:solidFill>
                <a:latin typeface="Museo Sans 700" charset="0"/>
                <a:ea typeface="Museo Sans 700" charset="0"/>
                <a:cs typeface="Museo Sans 700" charset="0"/>
              </a:defRPr>
            </a:lvl1pPr>
          </a:lstStyle>
          <a:p>
            <a:pPr lvl="0"/>
            <a:r>
              <a:rPr lang="fr-CA" dirty="0" smtClean="0"/>
              <a:t>Click to </a:t>
            </a:r>
            <a:r>
              <a:rPr lang="fr-CA" dirty="0" err="1" smtClean="0"/>
              <a:t>edit</a:t>
            </a:r>
            <a:r>
              <a:rPr lang="fr-CA" dirty="0" smtClean="0"/>
              <a:t> master </a:t>
            </a:r>
            <a:r>
              <a:rPr lang="fr-CA" dirty="0" err="1" smtClean="0"/>
              <a:t>subtitle</a:t>
            </a:r>
            <a:r>
              <a:rPr lang="fr-CA" dirty="0" smtClean="0"/>
              <a:t> style</a:t>
            </a:r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3155092"/>
            <a:ext cx="12192000" cy="145119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0000"/>
              </a:lnSpc>
              <a:buNone/>
              <a:defRPr sz="6000" b="0" i="0">
                <a:solidFill>
                  <a:schemeClr val="bg1"/>
                </a:solidFill>
                <a:latin typeface="Vollkorn" charset="0"/>
                <a:ea typeface="Vollkorn" charset="0"/>
                <a:cs typeface="Vollkorn" charset="0"/>
              </a:defRPr>
            </a:lvl1pPr>
          </a:lstStyle>
          <a:p>
            <a:pPr lvl="0"/>
            <a:r>
              <a:rPr lang="fr-CA" dirty="0" smtClean="0"/>
              <a:t>Click to </a:t>
            </a:r>
            <a:r>
              <a:rPr lang="fr-CA" dirty="0" err="1" smtClean="0"/>
              <a:t>edit</a:t>
            </a:r>
            <a:r>
              <a:rPr lang="fr-CA" dirty="0" smtClean="0"/>
              <a:t> master </a:t>
            </a:r>
            <a:r>
              <a:rPr lang="fr-CA" dirty="0" err="1" smtClean="0"/>
              <a:t>title</a:t>
            </a:r>
            <a:r>
              <a:rPr lang="fr-CA" dirty="0" smtClean="0"/>
              <a:t> style</a:t>
            </a:r>
          </a:p>
        </p:txBody>
      </p:sp>
    </p:spTree>
    <p:extLst>
      <p:ext uri="{BB962C8B-B14F-4D97-AF65-F5344CB8AC3E}">
        <p14:creationId xmlns:p14="http://schemas.microsoft.com/office/powerpoint/2010/main" val="2504826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bg>
      <p:bgPr>
        <a:solidFill>
          <a:srgbClr val="D0DE3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606452"/>
            <a:ext cx="12192000" cy="5486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0000"/>
              </a:lnSpc>
              <a:buNone/>
              <a:defRPr sz="2400" b="1" i="0">
                <a:solidFill>
                  <a:schemeClr val="bg1"/>
                </a:solidFill>
                <a:latin typeface="Museo Sans 700" charset="0"/>
                <a:ea typeface="Museo Sans 700" charset="0"/>
                <a:cs typeface="Museo Sans 700" charset="0"/>
              </a:defRPr>
            </a:lvl1pPr>
          </a:lstStyle>
          <a:p>
            <a:pPr lvl="0"/>
            <a:r>
              <a:rPr lang="fr-CA" dirty="0" smtClean="0"/>
              <a:t>Surtitre </a:t>
            </a:r>
            <a:r>
              <a:rPr lang="fr-CA" dirty="0" err="1" smtClean="0"/>
              <a:t>punché</a:t>
            </a:r>
            <a:r>
              <a:rPr lang="fr-CA" dirty="0" smtClean="0"/>
              <a:t>.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3155092"/>
            <a:ext cx="12192000" cy="145119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0000"/>
              </a:lnSpc>
              <a:buNone/>
              <a:defRPr sz="6000" b="0" i="0">
                <a:solidFill>
                  <a:schemeClr val="bg1"/>
                </a:solidFill>
                <a:latin typeface="Vollkorn" charset="0"/>
                <a:ea typeface="Vollkorn" charset="0"/>
                <a:cs typeface="Vollkorn" charset="0"/>
              </a:defRPr>
            </a:lvl1pPr>
          </a:lstStyle>
          <a:p>
            <a:pPr lvl="0"/>
            <a:r>
              <a:rPr lang="fr-CA" dirty="0" smtClean="0"/>
              <a:t>Exergue ou autre.</a:t>
            </a:r>
          </a:p>
        </p:txBody>
      </p:sp>
    </p:spTree>
    <p:extLst>
      <p:ext uri="{BB962C8B-B14F-4D97-AF65-F5344CB8AC3E}">
        <p14:creationId xmlns:p14="http://schemas.microsoft.com/office/powerpoint/2010/main" val="21291978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69929" y="6176189"/>
            <a:ext cx="560943" cy="276999"/>
          </a:xfrm>
          <a:prstGeom prst="rect">
            <a:avLst/>
          </a:prstGeom>
        </p:spPr>
        <p:txBody>
          <a:bodyPr/>
          <a:lstStyle>
            <a:lvl1pPr algn="r">
              <a:defRPr sz="1200" b="0" i="0">
                <a:solidFill>
                  <a:srgbClr val="42484A"/>
                </a:solidFill>
                <a:latin typeface="Museo Sans 300" charset="0"/>
                <a:ea typeface="Museo Sans 300" charset="0"/>
                <a:cs typeface="Museo Sans 300" charset="0"/>
              </a:defRPr>
            </a:lvl1pPr>
          </a:lstStyle>
          <a:p>
            <a:fld id="{D7775B56-FF07-5341-B241-6FA8717DD9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0356371"/>
      </p:ext>
    </p:extLst>
  </p:cSld>
  <p:clrMapOvr>
    <a:masterClrMapping/>
  </p:clrMapOvr>
  <p:timing>
    <p:tnLst>
      <p:par>
        <p:cTn id="1" dur="indefinite" restart="never" nodeType="tmRoot"/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69929" y="6176189"/>
            <a:ext cx="560943" cy="276999"/>
          </a:xfrm>
          <a:prstGeom prst="rect">
            <a:avLst/>
          </a:prstGeom>
        </p:spPr>
        <p:txBody>
          <a:bodyPr/>
          <a:lstStyle>
            <a:lvl1pPr algn="r">
              <a:defRPr sz="1200" b="0" i="0">
                <a:solidFill>
                  <a:srgbClr val="42484A"/>
                </a:solidFill>
                <a:latin typeface="Museo Sans 300" charset="0"/>
                <a:ea typeface="Museo Sans 300" charset="0"/>
                <a:cs typeface="Museo Sans 300" charset="0"/>
              </a:defRPr>
            </a:lvl1pPr>
          </a:lstStyle>
          <a:p>
            <a:fld id="{D7775B56-FF07-5341-B241-6FA8717DD9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 Placeholder 3"/>
          <p:cNvSpPr>
            <a:spLocks noGrp="1"/>
          </p:cNvSpPr>
          <p:nvPr>
            <p:ph type="body" sz="half" idx="2"/>
          </p:nvPr>
        </p:nvSpPr>
        <p:spPr>
          <a:xfrm>
            <a:off x="911225" y="4090292"/>
            <a:ext cx="4852266" cy="137662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buNone/>
              <a:defRPr sz="1800" b="0" i="0">
                <a:solidFill>
                  <a:srgbClr val="42484A"/>
                </a:solidFill>
                <a:latin typeface="Museo Sans 300" charset="0"/>
                <a:ea typeface="Museo Sans 300" charset="0"/>
                <a:cs typeface="Museo Sans 300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911225" y="3269673"/>
            <a:ext cx="4852266" cy="40365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20000"/>
              </a:lnSpc>
              <a:buNone/>
              <a:defRPr sz="1800" b="1" i="0">
                <a:solidFill>
                  <a:srgbClr val="42484A"/>
                </a:solidFill>
                <a:latin typeface="Museo Sans 700" charset="0"/>
                <a:ea typeface="Museo Sans 700" charset="0"/>
                <a:cs typeface="Museo Sans 700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CA" dirty="0"/>
          </a:p>
        </p:txBody>
      </p:sp>
      <p:sp>
        <p:nvSpPr>
          <p:cNvPr id="5" name="Title 16"/>
          <p:cNvSpPr>
            <a:spLocks noGrp="1"/>
          </p:cNvSpPr>
          <p:nvPr>
            <p:ph type="title" hasCustomPrompt="1"/>
          </p:nvPr>
        </p:nvSpPr>
        <p:spPr>
          <a:xfrm>
            <a:off x="915272" y="2164397"/>
            <a:ext cx="4848219" cy="1105276"/>
          </a:xfrm>
          <a:prstGeom prst="rect">
            <a:avLst/>
          </a:prstGeom>
        </p:spPr>
        <p:txBody>
          <a:bodyPr/>
          <a:lstStyle>
            <a:lvl1pPr>
              <a:defRPr sz="3600">
                <a:solidFill>
                  <a:srgbClr val="42484A"/>
                </a:solidFill>
              </a:defRPr>
            </a:lvl1pPr>
          </a:lstStyle>
          <a:p>
            <a:r>
              <a:rPr lang="fr-CA" dirty="0" smtClean="0"/>
              <a:t>Click to </a:t>
            </a:r>
            <a:r>
              <a:rPr lang="fr-CA" dirty="0" err="1" smtClean="0"/>
              <a:t>edit</a:t>
            </a:r>
            <a:r>
              <a:rPr lang="fr-CA" dirty="0" smtClean="0"/>
              <a:t> Master </a:t>
            </a:r>
            <a:br>
              <a:rPr lang="fr-CA" dirty="0" smtClean="0"/>
            </a:br>
            <a:r>
              <a:rPr lang="fr-CA" dirty="0" err="1" smtClean="0"/>
              <a:t>title</a:t>
            </a:r>
            <a:r>
              <a:rPr lang="fr-CA" dirty="0" smtClean="0"/>
              <a:t>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7143943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3"/>
          <p:cNvSpPr>
            <a:spLocks noGrp="1"/>
          </p:cNvSpPr>
          <p:nvPr>
            <p:ph type="body" sz="half" idx="2"/>
          </p:nvPr>
        </p:nvSpPr>
        <p:spPr>
          <a:xfrm>
            <a:off x="911225" y="2743654"/>
            <a:ext cx="9469438" cy="32062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buNone/>
              <a:defRPr sz="1800" b="0" i="0">
                <a:solidFill>
                  <a:srgbClr val="42484A"/>
                </a:solidFill>
                <a:latin typeface="Museo Sans 300" charset="0"/>
                <a:ea typeface="Museo Sans 300" charset="0"/>
                <a:cs typeface="Museo Sans 300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69929" y="6176189"/>
            <a:ext cx="560943" cy="276999"/>
          </a:xfrm>
          <a:prstGeom prst="rect">
            <a:avLst/>
          </a:prstGeom>
        </p:spPr>
        <p:txBody>
          <a:bodyPr/>
          <a:lstStyle>
            <a:lvl1pPr algn="r">
              <a:defRPr sz="1200" b="0" i="0">
                <a:solidFill>
                  <a:srgbClr val="42484A"/>
                </a:solidFill>
                <a:latin typeface="Museo Sans 300" charset="0"/>
                <a:ea typeface="Museo Sans 300" charset="0"/>
                <a:cs typeface="Museo Sans 300" charset="0"/>
              </a:defRPr>
            </a:lvl1pPr>
          </a:lstStyle>
          <a:p>
            <a:fld id="{D7775B56-FF07-5341-B241-6FA8717DD9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911225" y="2340000"/>
            <a:ext cx="6400800" cy="40365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20000"/>
              </a:lnSpc>
              <a:buNone/>
              <a:defRPr sz="1800" b="1" i="0">
                <a:solidFill>
                  <a:srgbClr val="42484A"/>
                </a:solidFill>
                <a:latin typeface="Museo Sans 700" charset="0"/>
                <a:ea typeface="Museo Sans 700" charset="0"/>
                <a:cs typeface="Museo Sans 700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CA" dirty="0"/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915272" y="1097597"/>
            <a:ext cx="9465391" cy="883603"/>
          </a:xfrm>
          <a:prstGeom prst="rect">
            <a:avLst/>
          </a:prstGeom>
        </p:spPr>
        <p:txBody>
          <a:bodyPr/>
          <a:lstStyle>
            <a:lvl1pPr>
              <a:defRPr sz="3600">
                <a:solidFill>
                  <a:srgbClr val="42484A"/>
                </a:solidFill>
              </a:defRPr>
            </a:lvl1pPr>
          </a:lstStyle>
          <a:p>
            <a:r>
              <a:rPr lang="fr-CA" dirty="0" smtClean="0"/>
              <a:t>Click to </a:t>
            </a:r>
            <a:r>
              <a:rPr lang="fr-CA" dirty="0" err="1" smtClean="0"/>
              <a:t>edit</a:t>
            </a:r>
            <a:r>
              <a:rPr lang="fr-CA" dirty="0" smtClean="0"/>
              <a:t> Master </a:t>
            </a:r>
            <a:r>
              <a:rPr lang="fr-CA" dirty="0" err="1" smtClean="0"/>
              <a:t>title</a:t>
            </a:r>
            <a:r>
              <a:rPr lang="fr-CA" dirty="0" smtClean="0"/>
              <a:t>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1456673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69929" y="6176189"/>
            <a:ext cx="560943" cy="276999"/>
          </a:xfrm>
          <a:prstGeom prst="rect">
            <a:avLst/>
          </a:prstGeom>
        </p:spPr>
        <p:txBody>
          <a:bodyPr/>
          <a:lstStyle>
            <a:lvl1pPr algn="r">
              <a:defRPr sz="1200" b="0" i="0">
                <a:solidFill>
                  <a:srgbClr val="42484A"/>
                </a:solidFill>
                <a:latin typeface="Museo Sans 300" charset="0"/>
                <a:ea typeface="Museo Sans 300" charset="0"/>
                <a:cs typeface="Museo Sans 300" charset="0"/>
              </a:defRPr>
            </a:lvl1pPr>
          </a:lstStyle>
          <a:p>
            <a:fld id="{D7775B56-FF07-5341-B241-6FA8717DD9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10"/>
          </p:nvPr>
        </p:nvSpPr>
        <p:spPr>
          <a:xfrm>
            <a:off x="911225" y="2211704"/>
            <a:ext cx="9469438" cy="373824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buNone/>
              <a:defRPr sz="1800" b="0" i="0">
                <a:solidFill>
                  <a:srgbClr val="42484A"/>
                </a:solidFill>
                <a:latin typeface="Museo Sans 300" charset="0"/>
                <a:ea typeface="Museo Sans 300" charset="0"/>
                <a:cs typeface="Museo Sans 300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911225" y="1808050"/>
            <a:ext cx="6400800" cy="40365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20000"/>
              </a:lnSpc>
              <a:buNone/>
              <a:defRPr sz="1800" b="1" i="0">
                <a:solidFill>
                  <a:srgbClr val="42484A"/>
                </a:solidFill>
                <a:latin typeface="Museo Sans 700" charset="0"/>
                <a:ea typeface="Museo Sans 700" charset="0"/>
                <a:cs typeface="Museo Sans 700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869444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3"/>
          <p:cNvSpPr>
            <a:spLocks noGrp="1"/>
          </p:cNvSpPr>
          <p:nvPr>
            <p:ph type="body" sz="half" idx="2"/>
          </p:nvPr>
        </p:nvSpPr>
        <p:spPr>
          <a:xfrm>
            <a:off x="911225" y="1808050"/>
            <a:ext cx="9469438" cy="41419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buNone/>
              <a:defRPr sz="1800" b="0" i="0">
                <a:solidFill>
                  <a:srgbClr val="42484A"/>
                </a:solidFill>
                <a:latin typeface="Museo Sans 300" charset="0"/>
                <a:ea typeface="Museo Sans 300" charset="0"/>
                <a:cs typeface="Museo Sans 300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69929" y="6176189"/>
            <a:ext cx="560943" cy="276999"/>
          </a:xfrm>
          <a:prstGeom prst="rect">
            <a:avLst/>
          </a:prstGeom>
        </p:spPr>
        <p:txBody>
          <a:bodyPr/>
          <a:lstStyle>
            <a:lvl1pPr algn="r">
              <a:defRPr sz="1200" b="0" i="0">
                <a:solidFill>
                  <a:srgbClr val="42484A"/>
                </a:solidFill>
                <a:latin typeface="Museo Sans 300" charset="0"/>
                <a:ea typeface="Museo Sans 300" charset="0"/>
                <a:cs typeface="Museo Sans 300" charset="0"/>
              </a:defRPr>
            </a:lvl1pPr>
          </a:lstStyle>
          <a:p>
            <a:fld id="{D7775B56-FF07-5341-B241-6FA8717DD9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53430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69929" y="6176189"/>
            <a:ext cx="560943" cy="276999"/>
          </a:xfrm>
          <a:prstGeom prst="rect">
            <a:avLst/>
          </a:prstGeom>
        </p:spPr>
        <p:txBody>
          <a:bodyPr/>
          <a:lstStyle>
            <a:lvl1pPr algn="r">
              <a:defRPr sz="1200" b="0" i="0">
                <a:solidFill>
                  <a:srgbClr val="42484A"/>
                </a:solidFill>
                <a:latin typeface="Museo Sans 300" charset="0"/>
                <a:ea typeface="Museo Sans 300" charset="0"/>
                <a:cs typeface="Museo Sans 300" charset="0"/>
              </a:defRPr>
            </a:lvl1pPr>
          </a:lstStyle>
          <a:p>
            <a:fld id="{D7775B56-FF07-5341-B241-6FA8717DD9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2"/>
          </p:nvPr>
        </p:nvSpPr>
        <p:spPr>
          <a:xfrm>
            <a:off x="911225" y="2743654"/>
            <a:ext cx="4537075" cy="32062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buNone/>
              <a:defRPr sz="1800" b="0" i="0">
                <a:solidFill>
                  <a:srgbClr val="42484A"/>
                </a:solidFill>
                <a:latin typeface="Museo Sans 300" charset="0"/>
                <a:ea typeface="Museo Sans 300" charset="0"/>
                <a:cs typeface="Museo Sans 300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911225" y="2340000"/>
            <a:ext cx="4537075" cy="40365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20000"/>
              </a:lnSpc>
              <a:buNone/>
              <a:defRPr sz="1800" b="1" i="0">
                <a:solidFill>
                  <a:srgbClr val="42484A"/>
                </a:solidFill>
                <a:latin typeface="Museo Sans 700" charset="0"/>
                <a:ea typeface="Museo Sans 700" charset="0"/>
                <a:cs typeface="Museo Sans 700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CA" dirty="0"/>
          </a:p>
        </p:txBody>
      </p:sp>
      <p:sp>
        <p:nvSpPr>
          <p:cNvPr id="12" name="Title 16"/>
          <p:cNvSpPr>
            <a:spLocks noGrp="1"/>
          </p:cNvSpPr>
          <p:nvPr>
            <p:ph type="title"/>
          </p:nvPr>
        </p:nvSpPr>
        <p:spPr>
          <a:xfrm>
            <a:off x="915272" y="1097597"/>
            <a:ext cx="9465391" cy="883603"/>
          </a:xfrm>
          <a:prstGeom prst="rect">
            <a:avLst/>
          </a:prstGeom>
        </p:spPr>
        <p:txBody>
          <a:bodyPr/>
          <a:lstStyle>
            <a:lvl1pPr>
              <a:defRPr sz="3600">
                <a:solidFill>
                  <a:srgbClr val="42484A"/>
                </a:solidFill>
              </a:defRPr>
            </a:lvl1pPr>
          </a:lstStyle>
          <a:p>
            <a:r>
              <a:rPr lang="fr-CA" dirty="0" smtClean="0"/>
              <a:t>Click to </a:t>
            </a:r>
            <a:r>
              <a:rPr lang="fr-CA" dirty="0" err="1" smtClean="0"/>
              <a:t>edit</a:t>
            </a:r>
            <a:r>
              <a:rPr lang="fr-CA" dirty="0" smtClean="0"/>
              <a:t> Master </a:t>
            </a:r>
            <a:r>
              <a:rPr lang="fr-CA" dirty="0" err="1" smtClean="0"/>
              <a:t>title</a:t>
            </a:r>
            <a:r>
              <a:rPr lang="fr-CA" dirty="0" smtClean="0"/>
              <a:t> style</a:t>
            </a:r>
            <a:endParaRPr lang="en-US" dirty="0"/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10"/>
          </p:nvPr>
        </p:nvSpPr>
        <p:spPr>
          <a:xfrm>
            <a:off x="5843588" y="2743654"/>
            <a:ext cx="4537075" cy="32062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buNone/>
              <a:defRPr sz="1800" b="0" i="0">
                <a:solidFill>
                  <a:srgbClr val="42484A"/>
                </a:solidFill>
                <a:latin typeface="Museo Sans 300" charset="0"/>
                <a:ea typeface="Museo Sans 300" charset="0"/>
                <a:cs typeface="Museo Sans 300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5843588" y="2339975"/>
            <a:ext cx="4537075" cy="40322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buNone/>
              <a:defRPr sz="1800" b="1" i="0" baseline="0">
                <a:solidFill>
                  <a:srgbClr val="42484A"/>
                </a:solidFill>
                <a:latin typeface="Museo Sans 700" charset="0"/>
                <a:ea typeface="Museo Sans 700" charset="0"/>
                <a:cs typeface="Museo Sans 700" charset="0"/>
              </a:defRPr>
            </a:lvl1pPr>
          </a:lstStyle>
          <a:p>
            <a:pPr lvl="0"/>
            <a:r>
              <a:rPr lang="fr-CA" dirty="0" smtClean="0"/>
              <a:t>Click to </a:t>
            </a:r>
            <a:r>
              <a:rPr lang="fr-CA" dirty="0" err="1" smtClean="0"/>
              <a:t>edit</a:t>
            </a:r>
            <a:r>
              <a:rPr lang="fr-CA" dirty="0" smtClean="0"/>
              <a:t> master </a:t>
            </a:r>
            <a:r>
              <a:rPr lang="fr-CA" dirty="0" err="1" smtClean="0"/>
              <a:t>subtitle</a:t>
            </a:r>
            <a:r>
              <a:rPr lang="fr-CA" dirty="0" smtClean="0"/>
              <a:t> style</a:t>
            </a:r>
          </a:p>
        </p:txBody>
      </p:sp>
    </p:spTree>
    <p:extLst>
      <p:ext uri="{BB962C8B-B14F-4D97-AF65-F5344CB8AC3E}">
        <p14:creationId xmlns:p14="http://schemas.microsoft.com/office/powerpoint/2010/main" val="460897625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3432">
          <p15:clr>
            <a:srgbClr val="FBAE40"/>
          </p15:clr>
        </p15:guide>
        <p15:guide id="2" pos="3681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69929" y="6176189"/>
            <a:ext cx="560943" cy="276999"/>
          </a:xfrm>
          <a:prstGeom prst="rect">
            <a:avLst/>
          </a:prstGeom>
        </p:spPr>
        <p:txBody>
          <a:bodyPr/>
          <a:lstStyle>
            <a:lvl1pPr algn="r">
              <a:defRPr sz="1200" b="0" i="0">
                <a:solidFill>
                  <a:srgbClr val="42484A"/>
                </a:solidFill>
                <a:latin typeface="Museo Sans 300" charset="0"/>
                <a:ea typeface="Museo Sans 300" charset="0"/>
                <a:cs typeface="Museo Sans 300" charset="0"/>
              </a:defRPr>
            </a:lvl1pPr>
          </a:lstStyle>
          <a:p>
            <a:fld id="{D7775B56-FF07-5341-B241-6FA8717DD9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half" idx="11"/>
          </p:nvPr>
        </p:nvSpPr>
        <p:spPr>
          <a:xfrm>
            <a:off x="911225" y="2211704"/>
            <a:ext cx="4537075" cy="373824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buNone/>
              <a:defRPr sz="1800" b="0" i="0">
                <a:solidFill>
                  <a:srgbClr val="42484A"/>
                </a:solidFill>
                <a:latin typeface="Museo Sans 300" charset="0"/>
                <a:ea typeface="Museo Sans 300" charset="0"/>
                <a:cs typeface="Museo Sans 300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12"/>
          </p:nvPr>
        </p:nvSpPr>
        <p:spPr>
          <a:xfrm>
            <a:off x="5842558" y="2211704"/>
            <a:ext cx="4537075" cy="373824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buNone/>
              <a:defRPr sz="1800" b="0" i="0">
                <a:solidFill>
                  <a:srgbClr val="42484A"/>
                </a:solidFill>
                <a:latin typeface="Museo Sans 300" charset="0"/>
                <a:ea typeface="Museo Sans 300" charset="0"/>
                <a:cs typeface="Museo Sans 300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911225" y="1808050"/>
            <a:ext cx="4537075" cy="40365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20000"/>
              </a:lnSpc>
              <a:buNone/>
              <a:defRPr sz="1800" b="1" i="0">
                <a:solidFill>
                  <a:srgbClr val="42484A"/>
                </a:solidFill>
                <a:latin typeface="Museo Sans 700" charset="0"/>
                <a:ea typeface="Museo Sans 700" charset="0"/>
                <a:cs typeface="Museo Sans 700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CA" dirty="0"/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5843588" y="1808479"/>
            <a:ext cx="4537075" cy="40322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buNone/>
              <a:defRPr sz="1800" b="1" i="0" baseline="0">
                <a:solidFill>
                  <a:srgbClr val="42484A"/>
                </a:solidFill>
                <a:latin typeface="Museo Sans 700" charset="0"/>
                <a:ea typeface="Museo Sans 700" charset="0"/>
                <a:cs typeface="Museo Sans 700" charset="0"/>
              </a:defRPr>
            </a:lvl1pPr>
          </a:lstStyle>
          <a:p>
            <a:pPr lvl="0"/>
            <a:r>
              <a:rPr lang="fr-CA" dirty="0" smtClean="0"/>
              <a:t>Click to </a:t>
            </a:r>
            <a:r>
              <a:rPr lang="fr-CA" dirty="0" err="1" smtClean="0"/>
              <a:t>edit</a:t>
            </a:r>
            <a:r>
              <a:rPr lang="fr-CA" dirty="0" smtClean="0"/>
              <a:t> master </a:t>
            </a:r>
            <a:r>
              <a:rPr lang="fr-CA" dirty="0" err="1" smtClean="0"/>
              <a:t>subtitle</a:t>
            </a:r>
            <a:r>
              <a:rPr lang="fr-CA" dirty="0" smtClean="0"/>
              <a:t> style</a:t>
            </a:r>
          </a:p>
        </p:txBody>
      </p:sp>
    </p:spTree>
    <p:extLst>
      <p:ext uri="{BB962C8B-B14F-4D97-AF65-F5344CB8AC3E}">
        <p14:creationId xmlns:p14="http://schemas.microsoft.com/office/powerpoint/2010/main" val="1762569786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3432">
          <p15:clr>
            <a:srgbClr val="FBAE40"/>
          </p15:clr>
        </p15:guide>
        <p15:guide id="2" pos="3681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69929" y="6176189"/>
            <a:ext cx="560943" cy="276999"/>
          </a:xfrm>
          <a:prstGeom prst="rect">
            <a:avLst/>
          </a:prstGeom>
        </p:spPr>
        <p:txBody>
          <a:bodyPr/>
          <a:lstStyle>
            <a:lvl1pPr algn="r">
              <a:defRPr sz="1200" b="0" i="0">
                <a:solidFill>
                  <a:srgbClr val="42484A"/>
                </a:solidFill>
                <a:latin typeface="Museo Sans 300" charset="0"/>
                <a:ea typeface="Museo Sans 300" charset="0"/>
                <a:cs typeface="Museo Sans 300" charset="0"/>
              </a:defRPr>
            </a:lvl1pPr>
          </a:lstStyle>
          <a:p>
            <a:fld id="{D7775B56-FF07-5341-B241-6FA8717DD9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911225" y="1808050"/>
            <a:ext cx="4537075" cy="41419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buNone/>
              <a:defRPr sz="1800" b="0" i="0">
                <a:solidFill>
                  <a:srgbClr val="42484A"/>
                </a:solidFill>
                <a:latin typeface="Museo Sans 300" charset="0"/>
                <a:ea typeface="Museo Sans 300" charset="0"/>
                <a:cs typeface="Museo Sans 300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10"/>
          </p:nvPr>
        </p:nvSpPr>
        <p:spPr>
          <a:xfrm>
            <a:off x="5843588" y="1808050"/>
            <a:ext cx="4537075" cy="41419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buNone/>
              <a:defRPr sz="1800" b="0" i="0">
                <a:solidFill>
                  <a:srgbClr val="42484A"/>
                </a:solidFill>
                <a:latin typeface="Museo Sans 300" charset="0"/>
                <a:ea typeface="Museo Sans 300" charset="0"/>
                <a:cs typeface="Museo Sans 300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0126175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3432">
          <p15:clr>
            <a:srgbClr val="FBAE40"/>
          </p15:clr>
        </p15:guide>
        <p15:guide id="2" pos="3681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6"/>
          <p:cNvSpPr>
            <a:spLocks noGrp="1"/>
          </p:cNvSpPr>
          <p:nvPr>
            <p:ph type="title"/>
          </p:nvPr>
        </p:nvSpPr>
        <p:spPr>
          <a:xfrm>
            <a:off x="915272" y="1097597"/>
            <a:ext cx="9465391" cy="883603"/>
          </a:xfrm>
          <a:prstGeom prst="rect">
            <a:avLst/>
          </a:prstGeom>
        </p:spPr>
        <p:txBody>
          <a:bodyPr/>
          <a:lstStyle>
            <a:lvl1pPr>
              <a:defRPr sz="3600">
                <a:solidFill>
                  <a:srgbClr val="42484A"/>
                </a:solidFill>
              </a:defRPr>
            </a:lvl1pPr>
          </a:lstStyle>
          <a:p>
            <a:r>
              <a:rPr lang="fr-CA" dirty="0" smtClean="0"/>
              <a:t>Click to </a:t>
            </a:r>
            <a:r>
              <a:rPr lang="fr-CA" dirty="0" err="1" smtClean="0"/>
              <a:t>edit</a:t>
            </a:r>
            <a:r>
              <a:rPr lang="fr-CA" dirty="0" smtClean="0"/>
              <a:t> Master </a:t>
            </a:r>
            <a:r>
              <a:rPr lang="fr-CA" dirty="0" err="1" smtClean="0"/>
              <a:t>title</a:t>
            </a:r>
            <a:r>
              <a:rPr lang="fr-CA" dirty="0" smtClean="0"/>
              <a:t> style</a:t>
            </a:r>
            <a:endParaRPr lang="en-US" dirty="0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69929" y="6176189"/>
            <a:ext cx="560943" cy="276999"/>
          </a:xfrm>
          <a:prstGeom prst="rect">
            <a:avLst/>
          </a:prstGeom>
        </p:spPr>
        <p:txBody>
          <a:bodyPr/>
          <a:lstStyle>
            <a:lvl1pPr algn="r">
              <a:defRPr sz="1200" b="0" i="0">
                <a:solidFill>
                  <a:srgbClr val="42484A"/>
                </a:solidFill>
                <a:latin typeface="Museo Sans 300" charset="0"/>
                <a:ea typeface="Museo Sans 300" charset="0"/>
                <a:cs typeface="Museo Sans 300" charset="0"/>
              </a:defRPr>
            </a:lvl1pPr>
          </a:lstStyle>
          <a:p>
            <a:fld id="{D7775B56-FF07-5341-B241-6FA8717DD9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>
          <a:xfrm>
            <a:off x="915272" y="2339999"/>
            <a:ext cx="9469438" cy="3609952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20000"/>
              </a:lnSpc>
              <a:buFontTx/>
              <a:buBlip>
                <a:blip r:embed="rId2"/>
              </a:buBlip>
              <a:defRPr sz="1800" b="1" i="0">
                <a:solidFill>
                  <a:srgbClr val="42484A"/>
                </a:solidFill>
                <a:latin typeface="Museo Sans 700" charset="0"/>
                <a:ea typeface="Museo Sans 700" charset="0"/>
                <a:cs typeface="Museo Sans 700" charset="0"/>
              </a:defRPr>
            </a:lvl1pPr>
            <a:lvl2pPr marL="742950" indent="-285750">
              <a:lnSpc>
                <a:spcPct val="120000"/>
              </a:lnSpc>
              <a:buClr>
                <a:srgbClr val="42484A"/>
              </a:buClr>
              <a:buFontTx/>
              <a:buBlip>
                <a:blip r:embed="rId3"/>
              </a:buBlip>
              <a:defRPr sz="1800" b="0" i="0">
                <a:solidFill>
                  <a:srgbClr val="696B73"/>
                </a:solidFill>
                <a:latin typeface="Museo Sans 300" charset="0"/>
                <a:ea typeface="Museo Sans 300" charset="0"/>
                <a:cs typeface="Museo Sans 300" charset="0"/>
              </a:defRPr>
            </a:lvl2pPr>
            <a:lvl3pPr marL="1143000" indent="-228600">
              <a:lnSpc>
                <a:spcPct val="120000"/>
              </a:lnSpc>
              <a:buClr>
                <a:srgbClr val="42484A"/>
              </a:buClr>
              <a:buFont typeface="Arial" charset="0"/>
              <a:buChar char="•"/>
              <a:defRPr sz="1800" b="0" i="0">
                <a:solidFill>
                  <a:srgbClr val="696B73"/>
                </a:solidFill>
                <a:latin typeface="Museo Sans 300" charset="0"/>
                <a:ea typeface="Museo Sans 300" charset="0"/>
                <a:cs typeface="Museo Sans 300" charset="0"/>
              </a:defRPr>
            </a:lvl3pPr>
            <a:lvl4pPr marL="1600200" indent="-228600">
              <a:lnSpc>
                <a:spcPct val="120000"/>
              </a:lnSpc>
              <a:buFont typeface=".AppleSystemUIFont" charset="0"/>
              <a:buChar char="–"/>
              <a:defRPr sz="1800" b="0" i="0">
                <a:solidFill>
                  <a:srgbClr val="696B73"/>
                </a:solidFill>
                <a:latin typeface="Museo Sans 300" charset="0"/>
                <a:ea typeface="Museo Sans 300" charset="0"/>
                <a:cs typeface="Museo Sans 300" charset="0"/>
              </a:defRPr>
            </a:lvl4pPr>
            <a:lvl5pPr marL="2057400" indent="-228600">
              <a:lnSpc>
                <a:spcPct val="120000"/>
              </a:lnSpc>
              <a:buFont typeface=".AppleSystemUIFont" charset="0"/>
              <a:buChar char="»"/>
              <a:defRPr sz="1800" b="0" i="0">
                <a:solidFill>
                  <a:srgbClr val="696B73"/>
                </a:solidFill>
                <a:latin typeface="Museo Sans 300" charset="0"/>
                <a:ea typeface="Museo Sans 300" charset="0"/>
                <a:cs typeface="Museo Sans 300" charset="0"/>
              </a:defRPr>
            </a:lvl5pPr>
          </a:lstStyle>
          <a:p>
            <a:r>
              <a:rPr lang="en-US" dirty="0" smtClean="0"/>
              <a:t>Click to edit master subtitle style</a:t>
            </a:r>
            <a:endParaRPr lang="en-CA" dirty="0" smtClean="0"/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38191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" hasCustomPrompt="1"/>
          </p:nvPr>
        </p:nvSpPr>
        <p:spPr>
          <a:xfrm>
            <a:off x="911225" y="1808050"/>
            <a:ext cx="9469438" cy="4141901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20000"/>
              </a:lnSpc>
              <a:buFontTx/>
              <a:buBlip>
                <a:blip r:embed="rId2"/>
              </a:buBlip>
              <a:defRPr sz="1800" b="1" i="0">
                <a:solidFill>
                  <a:srgbClr val="42484A"/>
                </a:solidFill>
                <a:latin typeface="Museo Sans 700" charset="0"/>
                <a:ea typeface="Museo Sans 700" charset="0"/>
                <a:cs typeface="Museo Sans 700" charset="0"/>
              </a:defRPr>
            </a:lvl1pPr>
            <a:lvl2pPr marL="742950" indent="-285750">
              <a:lnSpc>
                <a:spcPct val="120000"/>
              </a:lnSpc>
              <a:buClr>
                <a:srgbClr val="42484A"/>
              </a:buClr>
              <a:buFontTx/>
              <a:buBlip>
                <a:blip r:embed="rId3"/>
              </a:buBlip>
              <a:defRPr sz="1800" b="0" i="0">
                <a:solidFill>
                  <a:srgbClr val="696B73"/>
                </a:solidFill>
                <a:latin typeface="Museo Sans 300" charset="0"/>
                <a:ea typeface="Museo Sans 300" charset="0"/>
                <a:cs typeface="Museo Sans 300" charset="0"/>
              </a:defRPr>
            </a:lvl2pPr>
            <a:lvl3pPr marL="1143000" indent="-228600">
              <a:lnSpc>
                <a:spcPct val="120000"/>
              </a:lnSpc>
              <a:buClr>
                <a:srgbClr val="42484A"/>
              </a:buClr>
              <a:buFont typeface="Arial" charset="0"/>
              <a:buChar char="•"/>
              <a:defRPr sz="1800" b="0" i="0">
                <a:solidFill>
                  <a:srgbClr val="696B73"/>
                </a:solidFill>
                <a:latin typeface="Museo Sans 300" charset="0"/>
                <a:ea typeface="Museo Sans 300" charset="0"/>
                <a:cs typeface="Museo Sans 300" charset="0"/>
              </a:defRPr>
            </a:lvl3pPr>
            <a:lvl4pPr marL="1600200" indent="-228600">
              <a:lnSpc>
                <a:spcPct val="120000"/>
              </a:lnSpc>
              <a:buFont typeface=".AppleSystemUIFont" charset="0"/>
              <a:buChar char="–"/>
              <a:defRPr sz="1800" b="0" i="0">
                <a:solidFill>
                  <a:srgbClr val="696B73"/>
                </a:solidFill>
                <a:latin typeface="Museo Sans 300" charset="0"/>
                <a:ea typeface="Museo Sans 300" charset="0"/>
                <a:cs typeface="Museo Sans 300" charset="0"/>
              </a:defRPr>
            </a:lvl4pPr>
            <a:lvl5pPr marL="2057400" indent="-228600">
              <a:lnSpc>
                <a:spcPct val="120000"/>
              </a:lnSpc>
              <a:buFont typeface=".AppleSystemUIFont" charset="0"/>
              <a:buChar char="»"/>
              <a:defRPr sz="1800" b="0" i="0">
                <a:solidFill>
                  <a:srgbClr val="696B73"/>
                </a:solidFill>
                <a:latin typeface="Museo Sans 300" charset="0"/>
                <a:ea typeface="Museo Sans 300" charset="0"/>
                <a:cs typeface="Museo Sans 300" charset="0"/>
              </a:defRPr>
            </a:lvl5pPr>
          </a:lstStyle>
          <a:p>
            <a:r>
              <a:rPr lang="en-US" dirty="0" smtClean="0"/>
              <a:t>Click to edit master subtitle style</a:t>
            </a:r>
            <a:endParaRPr lang="en-CA" dirty="0" smtClean="0"/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69929" y="6176189"/>
            <a:ext cx="560943" cy="276999"/>
          </a:xfrm>
          <a:prstGeom prst="rect">
            <a:avLst/>
          </a:prstGeom>
        </p:spPr>
        <p:txBody>
          <a:bodyPr/>
          <a:lstStyle>
            <a:lvl1pPr algn="r">
              <a:defRPr sz="1200" b="0" i="0">
                <a:solidFill>
                  <a:srgbClr val="42484A"/>
                </a:solidFill>
                <a:latin typeface="Museo Sans 300" charset="0"/>
                <a:ea typeface="Museo Sans 300" charset="0"/>
                <a:cs typeface="Museo Sans 300" charset="0"/>
              </a:defRPr>
            </a:lvl1pPr>
          </a:lstStyle>
          <a:p>
            <a:fld id="{D7775B56-FF07-5341-B241-6FA8717DD9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6936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606452"/>
            <a:ext cx="12192000" cy="5486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0000"/>
              </a:lnSpc>
              <a:buNone/>
              <a:defRPr sz="2400" b="1" i="0">
                <a:solidFill>
                  <a:schemeClr val="bg1"/>
                </a:solidFill>
                <a:latin typeface="Museo Sans 700" charset="0"/>
                <a:ea typeface="Museo Sans 700" charset="0"/>
                <a:cs typeface="Museo Sans 700" charset="0"/>
              </a:defRPr>
            </a:lvl1pPr>
          </a:lstStyle>
          <a:p>
            <a:pPr lvl="0"/>
            <a:r>
              <a:rPr lang="fr-CA" dirty="0" smtClean="0"/>
              <a:t>Click to </a:t>
            </a:r>
            <a:r>
              <a:rPr lang="fr-CA" dirty="0" err="1" smtClean="0"/>
              <a:t>edit</a:t>
            </a:r>
            <a:r>
              <a:rPr lang="fr-CA" dirty="0" smtClean="0"/>
              <a:t> master </a:t>
            </a:r>
            <a:r>
              <a:rPr lang="fr-CA" dirty="0" err="1" smtClean="0"/>
              <a:t>subtitle</a:t>
            </a:r>
            <a:r>
              <a:rPr lang="fr-CA" dirty="0" smtClean="0"/>
              <a:t> style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3155092"/>
            <a:ext cx="12192000" cy="145119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0000"/>
              </a:lnSpc>
              <a:buNone/>
              <a:defRPr sz="6000" b="0" i="0">
                <a:solidFill>
                  <a:schemeClr val="bg1"/>
                </a:solidFill>
                <a:latin typeface="Vollkorn" charset="0"/>
                <a:ea typeface="Vollkorn" charset="0"/>
                <a:cs typeface="Vollkorn" charset="0"/>
              </a:defRPr>
            </a:lvl1pPr>
          </a:lstStyle>
          <a:p>
            <a:pPr lvl="0"/>
            <a:r>
              <a:rPr lang="fr-CA" dirty="0" smtClean="0"/>
              <a:t>Click to </a:t>
            </a:r>
            <a:r>
              <a:rPr lang="fr-CA" dirty="0" err="1" smtClean="0"/>
              <a:t>edit</a:t>
            </a:r>
            <a:r>
              <a:rPr lang="fr-CA" dirty="0" smtClean="0"/>
              <a:t> master </a:t>
            </a:r>
            <a:r>
              <a:rPr lang="fr-CA" dirty="0" err="1" smtClean="0"/>
              <a:t>title</a:t>
            </a:r>
            <a:r>
              <a:rPr lang="fr-CA" dirty="0" smtClean="0"/>
              <a:t> style</a:t>
            </a:r>
          </a:p>
        </p:txBody>
      </p:sp>
    </p:spTree>
    <p:extLst>
      <p:ext uri="{BB962C8B-B14F-4D97-AF65-F5344CB8AC3E}">
        <p14:creationId xmlns:p14="http://schemas.microsoft.com/office/powerpoint/2010/main" val="6718067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6"/>
          <p:cNvSpPr>
            <a:spLocks noGrp="1"/>
          </p:cNvSpPr>
          <p:nvPr>
            <p:ph type="title"/>
          </p:nvPr>
        </p:nvSpPr>
        <p:spPr>
          <a:xfrm>
            <a:off x="915272" y="1097597"/>
            <a:ext cx="9465391" cy="883603"/>
          </a:xfrm>
          <a:prstGeom prst="rect">
            <a:avLst/>
          </a:prstGeom>
        </p:spPr>
        <p:txBody>
          <a:bodyPr/>
          <a:lstStyle>
            <a:lvl1pPr>
              <a:defRPr sz="3600">
                <a:solidFill>
                  <a:srgbClr val="42484A"/>
                </a:solidFill>
              </a:defRPr>
            </a:lvl1pPr>
          </a:lstStyle>
          <a:p>
            <a:r>
              <a:rPr lang="fr-CA" dirty="0" smtClean="0"/>
              <a:t>Click to </a:t>
            </a:r>
            <a:r>
              <a:rPr lang="fr-CA" dirty="0" err="1" smtClean="0"/>
              <a:t>edit</a:t>
            </a:r>
            <a:r>
              <a:rPr lang="fr-CA" dirty="0" smtClean="0"/>
              <a:t> Master </a:t>
            </a:r>
            <a:r>
              <a:rPr lang="fr-CA" dirty="0" err="1" smtClean="0"/>
              <a:t>title</a:t>
            </a:r>
            <a:r>
              <a:rPr lang="fr-CA" dirty="0" smtClean="0"/>
              <a:t> style</a:t>
            </a:r>
            <a:endParaRPr lang="en-US" dirty="0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69929" y="6176189"/>
            <a:ext cx="560943" cy="276999"/>
          </a:xfrm>
          <a:prstGeom prst="rect">
            <a:avLst/>
          </a:prstGeom>
        </p:spPr>
        <p:txBody>
          <a:bodyPr/>
          <a:lstStyle>
            <a:lvl1pPr algn="r">
              <a:defRPr sz="1200" b="0" i="0">
                <a:solidFill>
                  <a:srgbClr val="42484A"/>
                </a:solidFill>
                <a:latin typeface="Museo Sans 300" charset="0"/>
                <a:ea typeface="Museo Sans 300" charset="0"/>
                <a:cs typeface="Museo Sans 300" charset="0"/>
              </a:defRPr>
            </a:lvl1pPr>
          </a:lstStyle>
          <a:p>
            <a:fld id="{D7775B56-FF07-5341-B241-6FA8717DD9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 hasCustomPrompt="1"/>
          </p:nvPr>
        </p:nvSpPr>
        <p:spPr>
          <a:xfrm>
            <a:off x="911225" y="2339998"/>
            <a:ext cx="4534929" cy="3609952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20000"/>
              </a:lnSpc>
              <a:buFontTx/>
              <a:buBlip>
                <a:blip r:embed="rId2"/>
              </a:buBlip>
              <a:defRPr sz="1800" b="1" i="0">
                <a:solidFill>
                  <a:srgbClr val="42484A"/>
                </a:solidFill>
                <a:latin typeface="Museo Sans 700" charset="0"/>
                <a:ea typeface="Museo Sans 700" charset="0"/>
                <a:cs typeface="Museo Sans 700" charset="0"/>
              </a:defRPr>
            </a:lvl1pPr>
            <a:lvl2pPr marL="742950" indent="-285750">
              <a:lnSpc>
                <a:spcPct val="120000"/>
              </a:lnSpc>
              <a:buClr>
                <a:srgbClr val="42484A"/>
              </a:buClr>
              <a:buFontTx/>
              <a:buBlip>
                <a:blip r:embed="rId3"/>
              </a:buBlip>
              <a:defRPr sz="1800" b="0" i="0">
                <a:solidFill>
                  <a:srgbClr val="696B73"/>
                </a:solidFill>
                <a:latin typeface="Museo Sans 300" charset="0"/>
                <a:ea typeface="Museo Sans 300" charset="0"/>
                <a:cs typeface="Museo Sans 300" charset="0"/>
              </a:defRPr>
            </a:lvl2pPr>
            <a:lvl3pPr marL="1143000" indent="-228600">
              <a:lnSpc>
                <a:spcPct val="120000"/>
              </a:lnSpc>
              <a:buClr>
                <a:srgbClr val="42484A"/>
              </a:buClr>
              <a:buFont typeface="Arial" charset="0"/>
              <a:buChar char="•"/>
              <a:defRPr sz="1800" b="0" i="0">
                <a:solidFill>
                  <a:srgbClr val="696B73"/>
                </a:solidFill>
                <a:latin typeface="Museo Sans 300" charset="0"/>
                <a:ea typeface="Museo Sans 300" charset="0"/>
                <a:cs typeface="Museo Sans 300" charset="0"/>
              </a:defRPr>
            </a:lvl3pPr>
            <a:lvl4pPr marL="1600200" indent="-228600">
              <a:lnSpc>
                <a:spcPct val="120000"/>
              </a:lnSpc>
              <a:buFont typeface=".AppleSystemUIFont" charset="0"/>
              <a:buChar char="–"/>
              <a:defRPr sz="1800" b="0" i="0">
                <a:solidFill>
                  <a:srgbClr val="696B73"/>
                </a:solidFill>
                <a:latin typeface="Museo Sans 300" charset="0"/>
                <a:ea typeface="Museo Sans 300" charset="0"/>
                <a:cs typeface="Museo Sans 300" charset="0"/>
              </a:defRPr>
            </a:lvl4pPr>
            <a:lvl5pPr marL="2057400" indent="-228600">
              <a:lnSpc>
                <a:spcPct val="120000"/>
              </a:lnSpc>
              <a:buFont typeface=".AppleSystemUIFont" charset="0"/>
              <a:buChar char="»"/>
              <a:defRPr sz="1800" b="0" i="0">
                <a:solidFill>
                  <a:srgbClr val="696B73"/>
                </a:solidFill>
                <a:latin typeface="Museo Sans 300" charset="0"/>
                <a:ea typeface="Museo Sans 300" charset="0"/>
                <a:cs typeface="Museo Sans 300" charset="0"/>
              </a:defRPr>
            </a:lvl5pPr>
          </a:lstStyle>
          <a:p>
            <a:r>
              <a:rPr lang="en-US" dirty="0" smtClean="0"/>
              <a:t>Click to edit master subtitle style</a:t>
            </a:r>
            <a:endParaRPr lang="en-CA" dirty="0" smtClean="0"/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2" hasCustomPrompt="1"/>
          </p:nvPr>
        </p:nvSpPr>
        <p:spPr>
          <a:xfrm>
            <a:off x="5846806" y="2339998"/>
            <a:ext cx="4534929" cy="3609952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20000"/>
              </a:lnSpc>
              <a:buFontTx/>
              <a:buBlip>
                <a:blip r:embed="rId2"/>
              </a:buBlip>
              <a:defRPr sz="1800" b="1" i="0">
                <a:solidFill>
                  <a:srgbClr val="42484A"/>
                </a:solidFill>
                <a:latin typeface="Museo Sans 700" charset="0"/>
                <a:ea typeface="Museo Sans 700" charset="0"/>
                <a:cs typeface="Museo Sans 700" charset="0"/>
              </a:defRPr>
            </a:lvl1pPr>
            <a:lvl2pPr marL="742950" indent="-285750">
              <a:lnSpc>
                <a:spcPct val="120000"/>
              </a:lnSpc>
              <a:buClr>
                <a:srgbClr val="42484A"/>
              </a:buClr>
              <a:buFontTx/>
              <a:buBlip>
                <a:blip r:embed="rId3"/>
              </a:buBlip>
              <a:defRPr sz="1800" b="0" i="0">
                <a:solidFill>
                  <a:srgbClr val="696B73"/>
                </a:solidFill>
                <a:latin typeface="Museo Sans 300" charset="0"/>
                <a:ea typeface="Museo Sans 300" charset="0"/>
                <a:cs typeface="Museo Sans 300" charset="0"/>
              </a:defRPr>
            </a:lvl2pPr>
            <a:lvl3pPr marL="1143000" indent="-228600">
              <a:lnSpc>
                <a:spcPct val="120000"/>
              </a:lnSpc>
              <a:buClr>
                <a:srgbClr val="42484A"/>
              </a:buClr>
              <a:buFont typeface="Arial" charset="0"/>
              <a:buChar char="•"/>
              <a:defRPr sz="1800" b="0" i="0">
                <a:solidFill>
                  <a:srgbClr val="696B73"/>
                </a:solidFill>
                <a:latin typeface="Museo Sans 300" charset="0"/>
                <a:ea typeface="Museo Sans 300" charset="0"/>
                <a:cs typeface="Museo Sans 300" charset="0"/>
              </a:defRPr>
            </a:lvl3pPr>
            <a:lvl4pPr marL="1600200" indent="-228600">
              <a:lnSpc>
                <a:spcPct val="120000"/>
              </a:lnSpc>
              <a:buFont typeface=".AppleSystemUIFont" charset="0"/>
              <a:buChar char="–"/>
              <a:defRPr sz="1800" b="0" i="0">
                <a:solidFill>
                  <a:srgbClr val="696B73"/>
                </a:solidFill>
                <a:latin typeface="Museo Sans 300" charset="0"/>
                <a:ea typeface="Museo Sans 300" charset="0"/>
                <a:cs typeface="Museo Sans 300" charset="0"/>
              </a:defRPr>
            </a:lvl4pPr>
            <a:lvl5pPr marL="2057400" indent="-228600">
              <a:lnSpc>
                <a:spcPct val="120000"/>
              </a:lnSpc>
              <a:buFont typeface=".AppleSystemUIFont" charset="0"/>
              <a:buChar char="»"/>
              <a:defRPr sz="1800" b="0" i="0">
                <a:solidFill>
                  <a:srgbClr val="696B73"/>
                </a:solidFill>
                <a:latin typeface="Museo Sans 300" charset="0"/>
                <a:ea typeface="Museo Sans 300" charset="0"/>
                <a:cs typeface="Museo Sans 300" charset="0"/>
              </a:defRPr>
            </a:lvl5pPr>
          </a:lstStyle>
          <a:p>
            <a:r>
              <a:rPr lang="en-US" dirty="0" smtClean="0"/>
              <a:t>Click to edit master subtitle style</a:t>
            </a:r>
            <a:endParaRPr lang="en-CA" dirty="0" smtClean="0"/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60408862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3432" userDrawn="1">
          <p15:clr>
            <a:srgbClr val="FBAE40"/>
          </p15:clr>
        </p15:guide>
        <p15:guide id="2" pos="3681" userDrawn="1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69929" y="6176189"/>
            <a:ext cx="560943" cy="276999"/>
          </a:xfrm>
          <a:prstGeom prst="rect">
            <a:avLst/>
          </a:prstGeom>
        </p:spPr>
        <p:txBody>
          <a:bodyPr/>
          <a:lstStyle>
            <a:lvl1pPr algn="r">
              <a:defRPr sz="1200" b="0" i="0">
                <a:solidFill>
                  <a:srgbClr val="42484A"/>
                </a:solidFill>
                <a:latin typeface="Museo Sans 300" charset="0"/>
                <a:ea typeface="Museo Sans 300" charset="0"/>
                <a:cs typeface="Museo Sans 300" charset="0"/>
              </a:defRPr>
            </a:lvl1pPr>
          </a:lstStyle>
          <a:p>
            <a:fld id="{D7775B56-FF07-5341-B241-6FA8717DD9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911225" y="1808050"/>
            <a:ext cx="4537075" cy="40365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20000"/>
              </a:lnSpc>
              <a:buNone/>
              <a:defRPr sz="1800" b="1" i="0">
                <a:solidFill>
                  <a:srgbClr val="42484A"/>
                </a:solidFill>
                <a:latin typeface="Museo Sans 700" charset="0"/>
                <a:ea typeface="Museo Sans 700" charset="0"/>
                <a:cs typeface="Museo Sans 700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CA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3588" y="1808050"/>
            <a:ext cx="4537075" cy="40322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buNone/>
              <a:defRPr sz="1800" b="1" i="0" baseline="0">
                <a:solidFill>
                  <a:srgbClr val="42484A"/>
                </a:solidFill>
                <a:latin typeface="Museo Sans 700" charset="0"/>
                <a:ea typeface="Museo Sans 700" charset="0"/>
                <a:cs typeface="Museo Sans 700" charset="0"/>
              </a:defRPr>
            </a:lvl1pPr>
          </a:lstStyle>
          <a:p>
            <a:pPr lvl="0"/>
            <a:r>
              <a:rPr lang="fr-CA" dirty="0" smtClean="0"/>
              <a:t>Click to </a:t>
            </a:r>
            <a:r>
              <a:rPr lang="fr-CA" dirty="0" err="1" smtClean="0"/>
              <a:t>edit</a:t>
            </a:r>
            <a:r>
              <a:rPr lang="fr-CA" dirty="0" smtClean="0"/>
              <a:t> master </a:t>
            </a:r>
            <a:r>
              <a:rPr lang="fr-CA" dirty="0" err="1" smtClean="0"/>
              <a:t>subtitle</a:t>
            </a:r>
            <a:r>
              <a:rPr lang="fr-CA" dirty="0" smtClean="0"/>
              <a:t> style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3" hasCustomPrompt="1"/>
          </p:nvPr>
        </p:nvSpPr>
        <p:spPr>
          <a:xfrm>
            <a:off x="911225" y="2211275"/>
            <a:ext cx="4537075" cy="3738675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20000"/>
              </a:lnSpc>
              <a:buFontTx/>
              <a:buBlip>
                <a:blip r:embed="rId2"/>
              </a:buBlip>
              <a:defRPr sz="1800" b="1" i="0">
                <a:solidFill>
                  <a:srgbClr val="42484A"/>
                </a:solidFill>
                <a:latin typeface="Museo Sans 700" charset="0"/>
                <a:ea typeface="Museo Sans 700" charset="0"/>
                <a:cs typeface="Museo Sans 700" charset="0"/>
              </a:defRPr>
            </a:lvl1pPr>
            <a:lvl2pPr marL="742950" indent="-285750">
              <a:lnSpc>
                <a:spcPct val="120000"/>
              </a:lnSpc>
              <a:buClr>
                <a:srgbClr val="42484A"/>
              </a:buClr>
              <a:buFontTx/>
              <a:buBlip>
                <a:blip r:embed="rId3"/>
              </a:buBlip>
              <a:defRPr sz="1800" b="0" i="0">
                <a:solidFill>
                  <a:srgbClr val="696B73"/>
                </a:solidFill>
                <a:latin typeface="Museo Sans 300" charset="0"/>
                <a:ea typeface="Museo Sans 300" charset="0"/>
                <a:cs typeface="Museo Sans 300" charset="0"/>
              </a:defRPr>
            </a:lvl2pPr>
            <a:lvl3pPr marL="1143000" indent="-228600">
              <a:lnSpc>
                <a:spcPct val="120000"/>
              </a:lnSpc>
              <a:buClr>
                <a:srgbClr val="42484A"/>
              </a:buClr>
              <a:buFont typeface="Arial" charset="0"/>
              <a:buChar char="•"/>
              <a:defRPr sz="1800" b="0" i="0">
                <a:solidFill>
                  <a:srgbClr val="696B73"/>
                </a:solidFill>
                <a:latin typeface="Museo Sans 300" charset="0"/>
                <a:ea typeface="Museo Sans 300" charset="0"/>
                <a:cs typeface="Museo Sans 300" charset="0"/>
              </a:defRPr>
            </a:lvl3pPr>
            <a:lvl4pPr marL="1600200" indent="-228600">
              <a:lnSpc>
                <a:spcPct val="120000"/>
              </a:lnSpc>
              <a:buFont typeface=".AppleSystemUIFont" charset="0"/>
              <a:buChar char="–"/>
              <a:defRPr sz="1800" b="0" i="0">
                <a:solidFill>
                  <a:srgbClr val="696B73"/>
                </a:solidFill>
                <a:latin typeface="Museo Sans 300" charset="0"/>
                <a:ea typeface="Museo Sans 300" charset="0"/>
                <a:cs typeface="Museo Sans 300" charset="0"/>
              </a:defRPr>
            </a:lvl4pPr>
            <a:lvl5pPr marL="2057400" indent="-228600">
              <a:lnSpc>
                <a:spcPct val="120000"/>
              </a:lnSpc>
              <a:buFont typeface=".AppleSystemUIFont" charset="0"/>
              <a:buChar char="»"/>
              <a:defRPr sz="1800" b="0" i="0">
                <a:solidFill>
                  <a:srgbClr val="696B73"/>
                </a:solidFill>
                <a:latin typeface="Museo Sans 300" charset="0"/>
                <a:ea typeface="Museo Sans 300" charset="0"/>
                <a:cs typeface="Museo Sans 300" charset="0"/>
              </a:defRPr>
            </a:lvl5pPr>
          </a:lstStyle>
          <a:p>
            <a:r>
              <a:rPr lang="en-US" dirty="0" smtClean="0"/>
              <a:t>Click to edit master subtitle style</a:t>
            </a:r>
            <a:endParaRPr lang="en-CA" dirty="0" smtClean="0"/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4" hasCustomPrompt="1"/>
          </p:nvPr>
        </p:nvSpPr>
        <p:spPr>
          <a:xfrm>
            <a:off x="5846806" y="2211275"/>
            <a:ext cx="4534929" cy="3738675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20000"/>
              </a:lnSpc>
              <a:buFontTx/>
              <a:buBlip>
                <a:blip r:embed="rId2"/>
              </a:buBlip>
              <a:defRPr sz="1800" b="1" i="0">
                <a:solidFill>
                  <a:srgbClr val="42484A"/>
                </a:solidFill>
                <a:latin typeface="Museo Sans 700" charset="0"/>
                <a:ea typeface="Museo Sans 700" charset="0"/>
                <a:cs typeface="Museo Sans 700" charset="0"/>
              </a:defRPr>
            </a:lvl1pPr>
            <a:lvl2pPr marL="742950" indent="-285750">
              <a:lnSpc>
                <a:spcPct val="120000"/>
              </a:lnSpc>
              <a:buClr>
                <a:srgbClr val="42484A"/>
              </a:buClr>
              <a:buFontTx/>
              <a:buBlip>
                <a:blip r:embed="rId3"/>
              </a:buBlip>
              <a:defRPr sz="1800" b="0" i="0">
                <a:solidFill>
                  <a:srgbClr val="696B73"/>
                </a:solidFill>
                <a:latin typeface="Museo Sans 300" charset="0"/>
                <a:ea typeface="Museo Sans 300" charset="0"/>
                <a:cs typeface="Museo Sans 300" charset="0"/>
              </a:defRPr>
            </a:lvl2pPr>
            <a:lvl3pPr marL="1143000" indent="-228600">
              <a:lnSpc>
                <a:spcPct val="120000"/>
              </a:lnSpc>
              <a:buClr>
                <a:srgbClr val="42484A"/>
              </a:buClr>
              <a:buFont typeface="Arial" charset="0"/>
              <a:buChar char="•"/>
              <a:defRPr sz="1800" b="0" i="0">
                <a:solidFill>
                  <a:srgbClr val="696B73"/>
                </a:solidFill>
                <a:latin typeface="Museo Sans 300" charset="0"/>
                <a:ea typeface="Museo Sans 300" charset="0"/>
                <a:cs typeface="Museo Sans 300" charset="0"/>
              </a:defRPr>
            </a:lvl3pPr>
            <a:lvl4pPr marL="1600200" indent="-228600">
              <a:lnSpc>
                <a:spcPct val="120000"/>
              </a:lnSpc>
              <a:buFont typeface=".AppleSystemUIFont" charset="0"/>
              <a:buChar char="–"/>
              <a:defRPr sz="1800" b="0" i="0">
                <a:solidFill>
                  <a:srgbClr val="696B73"/>
                </a:solidFill>
                <a:latin typeface="Museo Sans 300" charset="0"/>
                <a:ea typeface="Museo Sans 300" charset="0"/>
                <a:cs typeface="Museo Sans 300" charset="0"/>
              </a:defRPr>
            </a:lvl4pPr>
            <a:lvl5pPr marL="2057400" indent="-228600">
              <a:lnSpc>
                <a:spcPct val="120000"/>
              </a:lnSpc>
              <a:buFont typeface=".AppleSystemUIFont" charset="0"/>
              <a:buChar char="»"/>
              <a:defRPr sz="1800" b="0" i="0">
                <a:solidFill>
                  <a:srgbClr val="696B73"/>
                </a:solidFill>
                <a:latin typeface="Museo Sans 300" charset="0"/>
                <a:ea typeface="Museo Sans 300" charset="0"/>
                <a:cs typeface="Museo Sans 300" charset="0"/>
              </a:defRPr>
            </a:lvl5pPr>
          </a:lstStyle>
          <a:p>
            <a:r>
              <a:rPr lang="en-US" dirty="0" smtClean="0"/>
              <a:t>Click to edit master subtitle style</a:t>
            </a:r>
            <a:endParaRPr lang="en-CA" dirty="0" smtClean="0"/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21770861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3432">
          <p15:clr>
            <a:srgbClr val="FBAE40"/>
          </p15:clr>
        </p15:guide>
        <p15:guide id="2" pos="3681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69929" y="6176189"/>
            <a:ext cx="560943" cy="276999"/>
          </a:xfrm>
          <a:prstGeom prst="rect">
            <a:avLst/>
          </a:prstGeom>
        </p:spPr>
        <p:txBody>
          <a:bodyPr/>
          <a:lstStyle>
            <a:lvl1pPr algn="r">
              <a:defRPr sz="1200" b="0" i="0">
                <a:solidFill>
                  <a:srgbClr val="42484A"/>
                </a:solidFill>
                <a:latin typeface="Museo Sans 300" charset="0"/>
                <a:ea typeface="Museo Sans 300" charset="0"/>
                <a:cs typeface="Museo Sans 300" charset="0"/>
              </a:defRPr>
            </a:lvl1pPr>
          </a:lstStyle>
          <a:p>
            <a:fld id="{D7775B56-FF07-5341-B241-6FA8717DD9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"/>
          </p:nvPr>
        </p:nvSpPr>
        <p:spPr>
          <a:xfrm>
            <a:off x="911225" y="1089025"/>
            <a:ext cx="9469438" cy="381317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11" name="Subtitle 2"/>
          <p:cNvSpPr>
            <a:spLocks noGrp="1"/>
          </p:cNvSpPr>
          <p:nvPr>
            <p:ph type="subTitle" idx="10" hasCustomPrompt="1"/>
          </p:nvPr>
        </p:nvSpPr>
        <p:spPr>
          <a:xfrm>
            <a:off x="911225" y="5200307"/>
            <a:ext cx="6400800" cy="40365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20000"/>
              </a:lnSpc>
              <a:buNone/>
              <a:defRPr sz="1800" b="1" i="0">
                <a:solidFill>
                  <a:srgbClr val="42484A"/>
                </a:solidFill>
                <a:latin typeface="Museo Sans 700" charset="0"/>
                <a:ea typeface="Museo Sans 700" charset="0"/>
                <a:cs typeface="Museo Sans 700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CA" dirty="0"/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11"/>
          </p:nvPr>
        </p:nvSpPr>
        <p:spPr>
          <a:xfrm>
            <a:off x="911225" y="5603960"/>
            <a:ext cx="9469438" cy="3459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20000"/>
              </a:lnSpc>
              <a:buNone/>
              <a:defRPr sz="1800" b="0" i="0">
                <a:solidFill>
                  <a:srgbClr val="42484A"/>
                </a:solidFill>
                <a:latin typeface="Museo Sans 300" charset="0"/>
                <a:ea typeface="Museo Sans 300" charset="0"/>
                <a:cs typeface="Museo Sans 300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33614549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69929" y="6176189"/>
            <a:ext cx="560943" cy="276999"/>
          </a:xfrm>
          <a:prstGeom prst="rect">
            <a:avLst/>
          </a:prstGeom>
        </p:spPr>
        <p:txBody>
          <a:bodyPr/>
          <a:lstStyle>
            <a:lvl1pPr algn="r">
              <a:defRPr sz="1200" b="0" i="0">
                <a:solidFill>
                  <a:srgbClr val="42484A"/>
                </a:solidFill>
                <a:latin typeface="Museo Sans 300" charset="0"/>
                <a:ea typeface="Museo Sans 300" charset="0"/>
                <a:cs typeface="Museo Sans 300" charset="0"/>
              </a:defRPr>
            </a:lvl1pPr>
          </a:lstStyle>
          <a:p>
            <a:fld id="{D7775B56-FF07-5341-B241-6FA8717DD9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843588" y="1808050"/>
            <a:ext cx="4537075" cy="40365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20000"/>
              </a:lnSpc>
              <a:buNone/>
              <a:defRPr sz="1800" b="1" i="0">
                <a:solidFill>
                  <a:srgbClr val="42484A"/>
                </a:solidFill>
                <a:latin typeface="Museo Sans 700" charset="0"/>
                <a:ea typeface="Museo Sans 700" charset="0"/>
                <a:cs typeface="Museo Sans 700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CA" dirty="0"/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11"/>
          </p:nvPr>
        </p:nvSpPr>
        <p:spPr>
          <a:xfrm>
            <a:off x="5843588" y="2211704"/>
            <a:ext cx="4537075" cy="373824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buNone/>
              <a:defRPr sz="1800" b="0" i="0">
                <a:solidFill>
                  <a:srgbClr val="42484A"/>
                </a:solidFill>
                <a:latin typeface="Museo Sans 300" charset="0"/>
                <a:ea typeface="Museo Sans 300" charset="0"/>
                <a:cs typeface="Museo Sans 300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1" name="Picture Placeholder 2"/>
          <p:cNvSpPr>
            <a:spLocks noGrp="1"/>
          </p:cNvSpPr>
          <p:nvPr>
            <p:ph type="pic" idx="12"/>
          </p:nvPr>
        </p:nvSpPr>
        <p:spPr>
          <a:xfrm>
            <a:off x="911225" y="1808050"/>
            <a:ext cx="4537075" cy="41418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6246995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3432">
          <p15:clr>
            <a:srgbClr val="FBAE40"/>
          </p15:clr>
        </p15:guide>
        <p15:guide id="2" pos="3681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69929" y="6176189"/>
            <a:ext cx="560943" cy="276999"/>
          </a:xfrm>
          <a:prstGeom prst="rect">
            <a:avLst/>
          </a:prstGeom>
        </p:spPr>
        <p:txBody>
          <a:bodyPr/>
          <a:lstStyle>
            <a:lvl1pPr algn="r">
              <a:defRPr sz="1200" b="0" i="0">
                <a:solidFill>
                  <a:srgbClr val="42484A"/>
                </a:solidFill>
                <a:latin typeface="Museo Sans 300" charset="0"/>
                <a:ea typeface="Museo Sans 300" charset="0"/>
                <a:cs typeface="Museo Sans 300" charset="0"/>
              </a:defRPr>
            </a:lvl1pPr>
          </a:lstStyle>
          <a:p>
            <a:fld id="{D7775B56-FF07-5341-B241-6FA8717DD9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843588" y="1808050"/>
            <a:ext cx="4537075" cy="40365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20000"/>
              </a:lnSpc>
              <a:buNone/>
              <a:defRPr sz="1800" b="1" i="0">
                <a:solidFill>
                  <a:srgbClr val="42484A"/>
                </a:solidFill>
                <a:latin typeface="Museo Sans 700" charset="0"/>
                <a:ea typeface="Museo Sans 700" charset="0"/>
                <a:cs typeface="Museo Sans 700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CA" dirty="0"/>
          </a:p>
        </p:txBody>
      </p:sp>
      <p:sp>
        <p:nvSpPr>
          <p:cNvPr id="11" name="Picture Placeholder 2"/>
          <p:cNvSpPr>
            <a:spLocks noGrp="1"/>
          </p:cNvSpPr>
          <p:nvPr>
            <p:ph type="pic" idx="12"/>
          </p:nvPr>
        </p:nvSpPr>
        <p:spPr>
          <a:xfrm>
            <a:off x="911225" y="1808050"/>
            <a:ext cx="4537075" cy="41418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9" name="Content Placeholder 2"/>
          <p:cNvSpPr>
            <a:spLocks noGrp="1"/>
          </p:cNvSpPr>
          <p:nvPr>
            <p:ph idx="14" hasCustomPrompt="1"/>
          </p:nvPr>
        </p:nvSpPr>
        <p:spPr>
          <a:xfrm>
            <a:off x="5845734" y="2211704"/>
            <a:ext cx="4534929" cy="3738246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20000"/>
              </a:lnSpc>
              <a:buFontTx/>
              <a:buBlip>
                <a:blip r:embed="rId2"/>
              </a:buBlip>
              <a:defRPr sz="1800" b="1" i="0">
                <a:solidFill>
                  <a:srgbClr val="42484A"/>
                </a:solidFill>
                <a:latin typeface="Museo Sans 700" charset="0"/>
                <a:ea typeface="Museo Sans 700" charset="0"/>
                <a:cs typeface="Museo Sans 700" charset="0"/>
              </a:defRPr>
            </a:lvl1pPr>
            <a:lvl2pPr marL="742950" indent="-285750">
              <a:lnSpc>
                <a:spcPct val="120000"/>
              </a:lnSpc>
              <a:buClr>
                <a:srgbClr val="42484A"/>
              </a:buClr>
              <a:buFontTx/>
              <a:buBlip>
                <a:blip r:embed="rId3"/>
              </a:buBlip>
              <a:defRPr sz="1800" b="0" i="0">
                <a:solidFill>
                  <a:srgbClr val="696B73"/>
                </a:solidFill>
                <a:latin typeface="Museo Sans 300" charset="0"/>
                <a:ea typeface="Museo Sans 300" charset="0"/>
                <a:cs typeface="Museo Sans 300" charset="0"/>
              </a:defRPr>
            </a:lvl2pPr>
            <a:lvl3pPr marL="1143000" indent="-228600">
              <a:lnSpc>
                <a:spcPct val="120000"/>
              </a:lnSpc>
              <a:buClr>
                <a:srgbClr val="42484A"/>
              </a:buClr>
              <a:buFont typeface="Arial" charset="0"/>
              <a:buChar char="•"/>
              <a:defRPr sz="1800" b="0" i="0">
                <a:solidFill>
                  <a:srgbClr val="696B73"/>
                </a:solidFill>
                <a:latin typeface="Museo Sans 300" charset="0"/>
                <a:ea typeface="Museo Sans 300" charset="0"/>
                <a:cs typeface="Museo Sans 300" charset="0"/>
              </a:defRPr>
            </a:lvl3pPr>
            <a:lvl4pPr marL="1600200" indent="-228600">
              <a:lnSpc>
                <a:spcPct val="120000"/>
              </a:lnSpc>
              <a:buFont typeface=".AppleSystemUIFont" charset="0"/>
              <a:buChar char="–"/>
              <a:defRPr sz="1800" b="0" i="0">
                <a:solidFill>
                  <a:srgbClr val="696B73"/>
                </a:solidFill>
                <a:latin typeface="Museo Sans 300" charset="0"/>
                <a:ea typeface="Museo Sans 300" charset="0"/>
                <a:cs typeface="Museo Sans 300" charset="0"/>
              </a:defRPr>
            </a:lvl4pPr>
            <a:lvl5pPr marL="2057400" indent="-228600">
              <a:lnSpc>
                <a:spcPct val="120000"/>
              </a:lnSpc>
              <a:buFont typeface=".AppleSystemUIFont" charset="0"/>
              <a:buChar char="»"/>
              <a:defRPr sz="1800" b="0" i="0">
                <a:solidFill>
                  <a:srgbClr val="696B73"/>
                </a:solidFill>
                <a:latin typeface="Museo Sans 300" charset="0"/>
                <a:ea typeface="Museo Sans 300" charset="0"/>
                <a:cs typeface="Museo Sans 300" charset="0"/>
              </a:defRPr>
            </a:lvl5pPr>
          </a:lstStyle>
          <a:p>
            <a:r>
              <a:rPr lang="en-US" dirty="0" smtClean="0"/>
              <a:t>Click to edit master subtitle style</a:t>
            </a:r>
            <a:endParaRPr lang="en-CA" dirty="0" smtClean="0"/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49908363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3432">
          <p15:clr>
            <a:srgbClr val="FBAE40"/>
          </p15:clr>
        </p15:guide>
        <p15:guide id="2" pos="3681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69929" y="6176189"/>
            <a:ext cx="560943" cy="276999"/>
          </a:xfrm>
          <a:prstGeom prst="rect">
            <a:avLst/>
          </a:prstGeom>
        </p:spPr>
        <p:txBody>
          <a:bodyPr/>
          <a:lstStyle>
            <a:lvl1pPr algn="r">
              <a:defRPr sz="1200" b="0" i="0">
                <a:solidFill>
                  <a:srgbClr val="42484A"/>
                </a:solidFill>
                <a:latin typeface="Museo Sans 300" charset="0"/>
                <a:ea typeface="Museo Sans 300" charset="0"/>
                <a:cs typeface="Museo Sans 300" charset="0"/>
              </a:defRPr>
            </a:lvl1pPr>
          </a:lstStyle>
          <a:p>
            <a:fld id="{D7775B56-FF07-5341-B241-6FA8717DD995}" type="slidenum">
              <a:rPr lang="en-US" smtClean="0"/>
              <a:pPr/>
              <a:t>‹#›</a:t>
            </a:fld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48334036"/>
              </p:ext>
            </p:extLst>
          </p:nvPr>
        </p:nvGraphicFramePr>
        <p:xfrm>
          <a:off x="915272" y="2339999"/>
          <a:ext cx="9469437" cy="292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02954"/>
                <a:gridCol w="2566483"/>
              </a:tblGrid>
              <a:tr h="396240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CA" sz="2400" b="0" i="0" dirty="0" smtClean="0">
                          <a:solidFill>
                            <a:srgbClr val="42484A"/>
                          </a:solidFill>
                          <a:latin typeface="Vollkorn" charset="0"/>
                          <a:ea typeface="Vollkorn" charset="0"/>
                          <a:cs typeface="Vollkorn" charset="0"/>
                        </a:rPr>
                        <a:t>Header</a:t>
                      </a:r>
                      <a:endParaRPr lang="en-CA" sz="2400" b="0" i="0" dirty="0">
                        <a:solidFill>
                          <a:srgbClr val="42484A"/>
                        </a:solidFill>
                        <a:latin typeface="Vollkorn" charset="0"/>
                        <a:ea typeface="Vollkorn" charset="0"/>
                        <a:cs typeface="Vollkorn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rgbClr val="4248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CA" sz="2400" b="0" i="0" dirty="0" smtClean="0">
                          <a:solidFill>
                            <a:srgbClr val="42484A"/>
                          </a:solidFill>
                          <a:latin typeface="Vollkorn" charset="0"/>
                          <a:ea typeface="Vollkorn" charset="0"/>
                          <a:cs typeface="Vollkorn" charset="0"/>
                        </a:rPr>
                        <a:t>Header</a:t>
                      </a:r>
                      <a:endParaRPr lang="en-CA" sz="2400" b="0" i="0" dirty="0">
                        <a:solidFill>
                          <a:srgbClr val="42484A"/>
                        </a:solidFill>
                        <a:latin typeface="Vollkorn" charset="0"/>
                        <a:ea typeface="Vollkorn" charset="0"/>
                        <a:cs typeface="Vollkorn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rgbClr val="4248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96240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1200"/>
                        </a:spcBef>
                      </a:pPr>
                      <a:r>
                        <a:rPr lang="en-CA" sz="1600" b="0" i="0" dirty="0" smtClean="0">
                          <a:solidFill>
                            <a:srgbClr val="42484A"/>
                          </a:solidFill>
                          <a:latin typeface="Museo Sans 300" charset="0"/>
                          <a:ea typeface="Museo Sans 300" charset="0"/>
                          <a:cs typeface="Museo Sans 300" charset="0"/>
                        </a:rPr>
                        <a:t>Description</a:t>
                      </a:r>
                      <a:endParaRPr lang="en-CA" sz="1600" b="0" i="0" dirty="0">
                        <a:solidFill>
                          <a:srgbClr val="42484A"/>
                        </a:solidFill>
                        <a:latin typeface="Museo Sans 300" charset="0"/>
                        <a:ea typeface="Museo Sans 300" charset="0"/>
                        <a:cs typeface="Museo Sans 300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rgbClr val="4248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1200"/>
                        </a:spcBef>
                      </a:pPr>
                      <a:r>
                        <a:rPr lang="en-CA" sz="1600" b="0" i="0" dirty="0" smtClean="0">
                          <a:solidFill>
                            <a:srgbClr val="42484A"/>
                          </a:solidFill>
                          <a:latin typeface="Museo Sans 300" charset="0"/>
                          <a:ea typeface="Museo Sans 300" charset="0"/>
                          <a:cs typeface="Museo Sans 300" charset="0"/>
                        </a:rPr>
                        <a:t>12-12-12</a:t>
                      </a:r>
                      <a:endParaRPr lang="en-CA" sz="1600" b="0" i="0" dirty="0">
                        <a:solidFill>
                          <a:srgbClr val="42484A"/>
                        </a:solidFill>
                        <a:latin typeface="Museo Sans 300" charset="0"/>
                        <a:ea typeface="Museo Sans 300" charset="0"/>
                        <a:cs typeface="Museo Sans 300" charset="0"/>
                      </a:endParaRPr>
                    </a:p>
                  </a:txBody>
                  <a:tcPr marR="144000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rgbClr val="4248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96240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1200"/>
                        </a:spcBef>
                      </a:pPr>
                      <a:r>
                        <a:rPr lang="en-CA" sz="1600" b="0" i="0" dirty="0" smtClean="0">
                          <a:solidFill>
                            <a:srgbClr val="42484A"/>
                          </a:solidFill>
                          <a:latin typeface="Museo Sans 300" charset="0"/>
                          <a:ea typeface="Museo Sans 300" charset="0"/>
                          <a:cs typeface="Museo Sans 300" charset="0"/>
                        </a:rPr>
                        <a:t>Description</a:t>
                      </a:r>
                      <a:endParaRPr lang="en-CA" sz="1600" b="0" i="0" dirty="0">
                        <a:solidFill>
                          <a:srgbClr val="42484A"/>
                        </a:solidFill>
                        <a:latin typeface="Museo Sans 300" charset="0"/>
                        <a:ea typeface="Museo Sans 300" charset="0"/>
                        <a:cs typeface="Museo Sans 300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0DE3A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600" b="0" i="0" dirty="0" smtClean="0">
                          <a:solidFill>
                            <a:srgbClr val="42484A"/>
                          </a:solidFill>
                          <a:latin typeface="Museo Sans 300" charset="0"/>
                          <a:ea typeface="Museo Sans 300" charset="0"/>
                          <a:cs typeface="Museo Sans 300" charset="0"/>
                        </a:rPr>
                        <a:t>12-12-12</a:t>
                      </a:r>
                    </a:p>
                  </a:txBody>
                  <a:tcPr marR="144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0DE3A">
                        <a:alpha val="20000"/>
                      </a:srgbClr>
                    </a:solidFill>
                  </a:tcPr>
                </a:tc>
              </a:tr>
              <a:tr h="396240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1200"/>
                        </a:spcBef>
                      </a:pPr>
                      <a:r>
                        <a:rPr lang="en-CA" sz="1600" b="0" i="0" dirty="0" smtClean="0">
                          <a:solidFill>
                            <a:srgbClr val="42484A"/>
                          </a:solidFill>
                          <a:latin typeface="Museo Sans 300" charset="0"/>
                          <a:ea typeface="Museo Sans 300" charset="0"/>
                          <a:cs typeface="Museo Sans 300" charset="0"/>
                        </a:rPr>
                        <a:t>Description</a:t>
                      </a:r>
                      <a:endParaRPr lang="en-CA" sz="1600" b="0" i="0" dirty="0">
                        <a:solidFill>
                          <a:srgbClr val="42484A"/>
                        </a:solidFill>
                        <a:latin typeface="Museo Sans 300" charset="0"/>
                        <a:ea typeface="Museo Sans 300" charset="0"/>
                        <a:cs typeface="Museo Sans 300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600" b="0" i="0" dirty="0" smtClean="0">
                          <a:solidFill>
                            <a:srgbClr val="42484A"/>
                          </a:solidFill>
                          <a:latin typeface="Museo Sans 300" charset="0"/>
                          <a:ea typeface="Museo Sans 300" charset="0"/>
                          <a:cs typeface="Museo Sans 300" charset="0"/>
                        </a:rPr>
                        <a:t>12-12-12</a:t>
                      </a:r>
                    </a:p>
                  </a:txBody>
                  <a:tcPr marR="144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96240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1200"/>
                        </a:spcBef>
                      </a:pPr>
                      <a:r>
                        <a:rPr lang="en-CA" sz="1600" b="0" i="0" dirty="0" smtClean="0">
                          <a:solidFill>
                            <a:srgbClr val="42484A"/>
                          </a:solidFill>
                          <a:latin typeface="Museo Sans 300" charset="0"/>
                          <a:ea typeface="Museo Sans 300" charset="0"/>
                          <a:cs typeface="Museo Sans 300" charset="0"/>
                        </a:rPr>
                        <a:t>Description</a:t>
                      </a:r>
                      <a:endParaRPr lang="en-CA" sz="1600" b="0" i="0" dirty="0">
                        <a:solidFill>
                          <a:srgbClr val="42484A"/>
                        </a:solidFill>
                        <a:latin typeface="Museo Sans 300" charset="0"/>
                        <a:ea typeface="Museo Sans 300" charset="0"/>
                        <a:cs typeface="Museo Sans 300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0DE3A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600" b="0" i="0" dirty="0" smtClean="0">
                          <a:solidFill>
                            <a:srgbClr val="42484A"/>
                          </a:solidFill>
                          <a:latin typeface="Museo Sans 300" charset="0"/>
                          <a:ea typeface="Museo Sans 300" charset="0"/>
                          <a:cs typeface="Museo Sans 300" charset="0"/>
                        </a:rPr>
                        <a:t>12-12-12</a:t>
                      </a:r>
                    </a:p>
                  </a:txBody>
                  <a:tcPr marR="144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0DE3A">
                        <a:alpha val="20000"/>
                      </a:srgbClr>
                    </a:solidFill>
                  </a:tcPr>
                </a:tc>
              </a:tr>
              <a:tr h="396240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1200"/>
                        </a:spcBef>
                      </a:pPr>
                      <a:r>
                        <a:rPr lang="en-CA" sz="1600" b="0" i="0" dirty="0" smtClean="0">
                          <a:solidFill>
                            <a:srgbClr val="42484A"/>
                          </a:solidFill>
                          <a:latin typeface="Museo Sans 300" charset="0"/>
                          <a:ea typeface="Museo Sans 300" charset="0"/>
                          <a:cs typeface="Museo Sans 300" charset="0"/>
                        </a:rPr>
                        <a:t>Description</a:t>
                      </a:r>
                      <a:endParaRPr lang="en-CA" sz="1600" b="0" i="0" dirty="0">
                        <a:solidFill>
                          <a:srgbClr val="42484A"/>
                        </a:solidFill>
                        <a:latin typeface="Museo Sans 300" charset="0"/>
                        <a:ea typeface="Museo Sans 300" charset="0"/>
                        <a:cs typeface="Museo Sans 300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600" b="0" i="0" dirty="0" smtClean="0">
                          <a:solidFill>
                            <a:srgbClr val="42484A"/>
                          </a:solidFill>
                          <a:latin typeface="Museo Sans 300" charset="0"/>
                          <a:ea typeface="Museo Sans 300" charset="0"/>
                          <a:cs typeface="Museo Sans 300" charset="0"/>
                        </a:rPr>
                        <a:t>12-12-12</a:t>
                      </a:r>
                    </a:p>
                  </a:txBody>
                  <a:tcPr marR="144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8" name="Title 16"/>
          <p:cNvSpPr>
            <a:spLocks noGrp="1"/>
          </p:cNvSpPr>
          <p:nvPr>
            <p:ph type="title"/>
          </p:nvPr>
        </p:nvSpPr>
        <p:spPr>
          <a:xfrm>
            <a:off x="915272" y="1097597"/>
            <a:ext cx="9465391" cy="883603"/>
          </a:xfrm>
          <a:prstGeom prst="rect">
            <a:avLst/>
          </a:prstGeom>
        </p:spPr>
        <p:txBody>
          <a:bodyPr/>
          <a:lstStyle>
            <a:lvl1pPr>
              <a:defRPr sz="3600">
                <a:solidFill>
                  <a:srgbClr val="42484A"/>
                </a:solidFill>
              </a:defRPr>
            </a:lvl1pPr>
          </a:lstStyle>
          <a:p>
            <a:r>
              <a:rPr lang="fr-CA" dirty="0" smtClean="0"/>
              <a:t>Click to </a:t>
            </a:r>
            <a:r>
              <a:rPr lang="fr-CA" dirty="0" err="1" smtClean="0"/>
              <a:t>edit</a:t>
            </a:r>
            <a:r>
              <a:rPr lang="fr-CA" dirty="0" smtClean="0"/>
              <a:t> Master </a:t>
            </a:r>
            <a:r>
              <a:rPr lang="fr-CA" dirty="0" err="1" smtClean="0"/>
              <a:t>title</a:t>
            </a:r>
            <a:r>
              <a:rPr lang="fr-CA" dirty="0" smtClean="0"/>
              <a:t> style</a:t>
            </a:r>
            <a:endParaRPr lang="en-US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915272" y="5901801"/>
            <a:ext cx="4537075" cy="40322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buNone/>
              <a:defRPr sz="1600" b="1" i="0" baseline="0">
                <a:solidFill>
                  <a:srgbClr val="42484A"/>
                </a:solidFill>
                <a:latin typeface="Museo Sans 700" charset="0"/>
                <a:ea typeface="Museo Sans 700" charset="0"/>
                <a:cs typeface="Museo Sans 700" charset="0"/>
              </a:defRPr>
            </a:lvl1pPr>
          </a:lstStyle>
          <a:p>
            <a:pPr lvl="0"/>
            <a:r>
              <a:rPr lang="fr-CA" dirty="0" smtClean="0"/>
              <a:t>**Prendre le tableau dans le master**</a:t>
            </a:r>
          </a:p>
        </p:txBody>
      </p:sp>
    </p:spTree>
    <p:extLst>
      <p:ext uri="{BB962C8B-B14F-4D97-AF65-F5344CB8AC3E}">
        <p14:creationId xmlns:p14="http://schemas.microsoft.com/office/powerpoint/2010/main" val="1139069892"/>
      </p:ext>
    </p:extLst>
  </p:cSld>
  <p:clrMapOvr>
    <a:masterClrMapping/>
  </p:clrMapOvr>
  <p:timing>
    <p:tnLst>
      <p:par>
        <p:cTn id="1" dur="indefinite" restart="never" nodeType="tmRoot"/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3"/>
          <p:cNvSpPr>
            <a:spLocks noGrp="1"/>
          </p:cNvSpPr>
          <p:nvPr>
            <p:ph type="body" sz="half" idx="2"/>
          </p:nvPr>
        </p:nvSpPr>
        <p:spPr>
          <a:xfrm>
            <a:off x="911225" y="2743654"/>
            <a:ext cx="9469438" cy="32062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buNone/>
              <a:defRPr sz="1800" b="0" i="0">
                <a:solidFill>
                  <a:srgbClr val="42484A"/>
                </a:solidFill>
                <a:latin typeface="Museo Sans 300" charset="0"/>
                <a:ea typeface="Museo Sans 300" charset="0"/>
                <a:cs typeface="Museo Sans 300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69929" y="6176189"/>
            <a:ext cx="560943" cy="276999"/>
          </a:xfrm>
          <a:prstGeom prst="rect">
            <a:avLst/>
          </a:prstGeom>
        </p:spPr>
        <p:txBody>
          <a:bodyPr/>
          <a:lstStyle>
            <a:lvl1pPr algn="r">
              <a:defRPr sz="1200" b="0" i="0">
                <a:solidFill>
                  <a:srgbClr val="42484A"/>
                </a:solidFill>
                <a:latin typeface="Museo Sans 300" charset="0"/>
                <a:ea typeface="Museo Sans 300" charset="0"/>
                <a:cs typeface="Museo Sans 300" charset="0"/>
              </a:defRPr>
            </a:lvl1pPr>
          </a:lstStyle>
          <a:p>
            <a:fld id="{D7775B56-FF07-5341-B241-6FA8717DD9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911225" y="2340000"/>
            <a:ext cx="6400800" cy="40365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20000"/>
              </a:lnSpc>
              <a:buNone/>
              <a:defRPr sz="1800" b="1" i="0">
                <a:solidFill>
                  <a:srgbClr val="42484A"/>
                </a:solidFill>
                <a:latin typeface="Museo Sans 700" charset="0"/>
                <a:ea typeface="Museo Sans 700" charset="0"/>
                <a:cs typeface="Museo Sans 700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CA" dirty="0"/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915272" y="1097597"/>
            <a:ext cx="9465391" cy="883603"/>
          </a:xfrm>
          <a:prstGeom prst="rect">
            <a:avLst/>
          </a:prstGeom>
        </p:spPr>
        <p:txBody>
          <a:bodyPr/>
          <a:lstStyle>
            <a:lvl1pPr>
              <a:defRPr sz="3600">
                <a:solidFill>
                  <a:srgbClr val="42484A"/>
                </a:solidFill>
              </a:defRPr>
            </a:lvl1pPr>
          </a:lstStyle>
          <a:p>
            <a:r>
              <a:rPr lang="fr-CA" dirty="0" smtClean="0"/>
              <a:t>Click to </a:t>
            </a:r>
            <a:r>
              <a:rPr lang="fr-CA" dirty="0" err="1" smtClean="0"/>
              <a:t>edit</a:t>
            </a:r>
            <a:r>
              <a:rPr lang="fr-CA" dirty="0" smtClean="0"/>
              <a:t> Master </a:t>
            </a:r>
            <a:r>
              <a:rPr lang="fr-CA" dirty="0" err="1" smtClean="0"/>
              <a:t>title</a:t>
            </a:r>
            <a:r>
              <a:rPr lang="fr-CA" dirty="0" smtClean="0"/>
              <a:t>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4227071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606452"/>
            <a:ext cx="12192000" cy="5486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0000"/>
              </a:lnSpc>
              <a:buNone/>
              <a:defRPr sz="2400" b="1" i="0">
                <a:solidFill>
                  <a:schemeClr val="bg1"/>
                </a:solidFill>
                <a:latin typeface="Museo Sans 700" charset="0"/>
                <a:ea typeface="Museo Sans 700" charset="0"/>
                <a:cs typeface="Museo Sans 700" charset="0"/>
              </a:defRPr>
            </a:lvl1pPr>
          </a:lstStyle>
          <a:p>
            <a:pPr lvl="0"/>
            <a:r>
              <a:rPr lang="fr-CA" dirty="0" smtClean="0"/>
              <a:t>Click to </a:t>
            </a:r>
            <a:r>
              <a:rPr lang="fr-CA" dirty="0" err="1" smtClean="0"/>
              <a:t>edit</a:t>
            </a:r>
            <a:r>
              <a:rPr lang="fr-CA" dirty="0" smtClean="0"/>
              <a:t> master </a:t>
            </a:r>
            <a:r>
              <a:rPr lang="fr-CA" dirty="0" err="1" smtClean="0"/>
              <a:t>subtitle</a:t>
            </a:r>
            <a:r>
              <a:rPr lang="fr-CA" dirty="0" smtClean="0"/>
              <a:t> style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3155092"/>
            <a:ext cx="12192000" cy="145119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0000"/>
              </a:lnSpc>
              <a:buNone/>
              <a:defRPr sz="6000" b="0" i="0">
                <a:solidFill>
                  <a:schemeClr val="bg1"/>
                </a:solidFill>
                <a:latin typeface="Vollkorn" charset="0"/>
                <a:ea typeface="Vollkorn" charset="0"/>
                <a:cs typeface="Vollkorn" charset="0"/>
              </a:defRPr>
            </a:lvl1pPr>
          </a:lstStyle>
          <a:p>
            <a:pPr lvl="0"/>
            <a:r>
              <a:rPr lang="fr-CA" dirty="0" smtClean="0"/>
              <a:t>Click to </a:t>
            </a:r>
            <a:r>
              <a:rPr lang="fr-CA" dirty="0" err="1" smtClean="0"/>
              <a:t>edit</a:t>
            </a:r>
            <a:r>
              <a:rPr lang="fr-CA" dirty="0" smtClean="0"/>
              <a:t> master </a:t>
            </a:r>
            <a:r>
              <a:rPr lang="fr-CA" dirty="0" err="1" smtClean="0"/>
              <a:t>title</a:t>
            </a:r>
            <a:r>
              <a:rPr lang="fr-CA" dirty="0" smtClean="0"/>
              <a:t> style</a:t>
            </a:r>
          </a:p>
        </p:txBody>
      </p:sp>
    </p:spTree>
    <p:extLst>
      <p:ext uri="{BB962C8B-B14F-4D97-AF65-F5344CB8AC3E}">
        <p14:creationId xmlns:p14="http://schemas.microsoft.com/office/powerpoint/2010/main" val="21372018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606452"/>
            <a:ext cx="12192000" cy="5486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0000"/>
              </a:lnSpc>
              <a:buNone/>
              <a:defRPr sz="2400" b="1" i="0">
                <a:solidFill>
                  <a:schemeClr val="bg1"/>
                </a:solidFill>
                <a:latin typeface="Museo Sans 700" charset="0"/>
                <a:ea typeface="Museo Sans 700" charset="0"/>
                <a:cs typeface="Museo Sans 700" charset="0"/>
              </a:defRPr>
            </a:lvl1pPr>
          </a:lstStyle>
          <a:p>
            <a:pPr lvl="0"/>
            <a:r>
              <a:rPr lang="fr-CA" dirty="0" smtClean="0"/>
              <a:t>Click to </a:t>
            </a:r>
            <a:r>
              <a:rPr lang="fr-CA" dirty="0" err="1" smtClean="0"/>
              <a:t>edit</a:t>
            </a:r>
            <a:r>
              <a:rPr lang="fr-CA" dirty="0" smtClean="0"/>
              <a:t> master </a:t>
            </a:r>
            <a:r>
              <a:rPr lang="fr-CA" dirty="0" err="1" smtClean="0"/>
              <a:t>subtitle</a:t>
            </a:r>
            <a:r>
              <a:rPr lang="fr-CA" dirty="0" smtClean="0"/>
              <a:t> style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3155092"/>
            <a:ext cx="12192000" cy="145119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0000"/>
              </a:lnSpc>
              <a:buNone/>
              <a:defRPr sz="6000" b="0" i="0">
                <a:solidFill>
                  <a:schemeClr val="bg1"/>
                </a:solidFill>
                <a:latin typeface="Vollkorn" charset="0"/>
                <a:ea typeface="Vollkorn" charset="0"/>
                <a:cs typeface="Vollkorn" charset="0"/>
              </a:defRPr>
            </a:lvl1pPr>
          </a:lstStyle>
          <a:p>
            <a:pPr lvl="0"/>
            <a:r>
              <a:rPr lang="fr-CA" dirty="0" smtClean="0"/>
              <a:t>Click to </a:t>
            </a:r>
            <a:r>
              <a:rPr lang="fr-CA" dirty="0" err="1" smtClean="0"/>
              <a:t>edit</a:t>
            </a:r>
            <a:r>
              <a:rPr lang="fr-CA" dirty="0" smtClean="0"/>
              <a:t> master </a:t>
            </a:r>
            <a:r>
              <a:rPr lang="fr-CA" dirty="0" err="1" smtClean="0"/>
              <a:t>title</a:t>
            </a:r>
            <a:r>
              <a:rPr lang="fr-CA" dirty="0" smtClean="0"/>
              <a:t> style</a:t>
            </a:r>
          </a:p>
        </p:txBody>
      </p:sp>
    </p:spTree>
    <p:extLst>
      <p:ext uri="{BB962C8B-B14F-4D97-AF65-F5344CB8AC3E}">
        <p14:creationId xmlns:p14="http://schemas.microsoft.com/office/powerpoint/2010/main" val="16840545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606452"/>
            <a:ext cx="12192000" cy="5486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0000"/>
              </a:lnSpc>
              <a:buNone/>
              <a:defRPr sz="2400" b="1" i="0">
                <a:solidFill>
                  <a:schemeClr val="bg1"/>
                </a:solidFill>
                <a:latin typeface="Museo Sans 700" charset="0"/>
                <a:ea typeface="Museo Sans 700" charset="0"/>
                <a:cs typeface="Museo Sans 700" charset="0"/>
              </a:defRPr>
            </a:lvl1pPr>
          </a:lstStyle>
          <a:p>
            <a:pPr lvl="0"/>
            <a:r>
              <a:rPr lang="fr-CA" dirty="0" smtClean="0"/>
              <a:t>Click to </a:t>
            </a:r>
            <a:r>
              <a:rPr lang="fr-CA" dirty="0" err="1" smtClean="0"/>
              <a:t>edit</a:t>
            </a:r>
            <a:r>
              <a:rPr lang="fr-CA" dirty="0" smtClean="0"/>
              <a:t> master </a:t>
            </a:r>
            <a:r>
              <a:rPr lang="fr-CA" dirty="0" err="1" smtClean="0"/>
              <a:t>subtitle</a:t>
            </a:r>
            <a:r>
              <a:rPr lang="fr-CA" dirty="0" smtClean="0"/>
              <a:t> style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3155092"/>
            <a:ext cx="12192000" cy="145119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0000"/>
              </a:lnSpc>
              <a:buNone/>
              <a:defRPr sz="6000" b="0" i="0">
                <a:solidFill>
                  <a:schemeClr val="bg1"/>
                </a:solidFill>
                <a:latin typeface="Vollkorn" charset="0"/>
                <a:ea typeface="Vollkorn" charset="0"/>
                <a:cs typeface="Vollkorn" charset="0"/>
              </a:defRPr>
            </a:lvl1pPr>
          </a:lstStyle>
          <a:p>
            <a:pPr lvl="0"/>
            <a:r>
              <a:rPr lang="fr-CA" dirty="0" smtClean="0"/>
              <a:t>Click to </a:t>
            </a:r>
            <a:r>
              <a:rPr lang="fr-CA" dirty="0" err="1" smtClean="0"/>
              <a:t>edit</a:t>
            </a:r>
            <a:r>
              <a:rPr lang="fr-CA" dirty="0" smtClean="0"/>
              <a:t> master </a:t>
            </a:r>
            <a:r>
              <a:rPr lang="fr-CA" dirty="0" err="1" smtClean="0"/>
              <a:t>title</a:t>
            </a:r>
            <a:r>
              <a:rPr lang="fr-CA" dirty="0" smtClean="0"/>
              <a:t> style</a:t>
            </a:r>
          </a:p>
        </p:txBody>
      </p:sp>
    </p:spTree>
    <p:extLst>
      <p:ext uri="{BB962C8B-B14F-4D97-AF65-F5344CB8AC3E}">
        <p14:creationId xmlns:p14="http://schemas.microsoft.com/office/powerpoint/2010/main" val="15409640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606452"/>
            <a:ext cx="12192000" cy="5486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0000"/>
              </a:lnSpc>
              <a:buNone/>
              <a:defRPr sz="2400" b="1" i="0">
                <a:solidFill>
                  <a:schemeClr val="bg1"/>
                </a:solidFill>
                <a:latin typeface="Museo Sans 700" charset="0"/>
                <a:ea typeface="Museo Sans 700" charset="0"/>
                <a:cs typeface="Museo Sans 700" charset="0"/>
              </a:defRPr>
            </a:lvl1pPr>
          </a:lstStyle>
          <a:p>
            <a:pPr lvl="0"/>
            <a:r>
              <a:rPr lang="fr-CA" dirty="0" smtClean="0"/>
              <a:t>Click to </a:t>
            </a:r>
            <a:r>
              <a:rPr lang="fr-CA" dirty="0" err="1" smtClean="0"/>
              <a:t>edit</a:t>
            </a:r>
            <a:r>
              <a:rPr lang="fr-CA" dirty="0" smtClean="0"/>
              <a:t> master </a:t>
            </a:r>
            <a:r>
              <a:rPr lang="fr-CA" dirty="0" err="1" smtClean="0"/>
              <a:t>subtitle</a:t>
            </a:r>
            <a:r>
              <a:rPr lang="fr-CA" dirty="0" smtClean="0"/>
              <a:t> style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3155092"/>
            <a:ext cx="12192000" cy="145119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0000"/>
              </a:lnSpc>
              <a:buNone/>
              <a:defRPr sz="6000" b="0" i="0">
                <a:solidFill>
                  <a:schemeClr val="bg1"/>
                </a:solidFill>
                <a:latin typeface="Vollkorn" charset="0"/>
                <a:ea typeface="Vollkorn" charset="0"/>
                <a:cs typeface="Vollkorn" charset="0"/>
              </a:defRPr>
            </a:lvl1pPr>
          </a:lstStyle>
          <a:p>
            <a:pPr lvl="0"/>
            <a:r>
              <a:rPr lang="fr-CA" dirty="0" smtClean="0"/>
              <a:t>Click to </a:t>
            </a:r>
            <a:r>
              <a:rPr lang="fr-CA" dirty="0" err="1" smtClean="0"/>
              <a:t>edit</a:t>
            </a:r>
            <a:r>
              <a:rPr lang="fr-CA" dirty="0" smtClean="0"/>
              <a:t> master </a:t>
            </a:r>
            <a:r>
              <a:rPr lang="fr-CA" dirty="0" err="1" smtClean="0"/>
              <a:t>title</a:t>
            </a:r>
            <a:r>
              <a:rPr lang="fr-CA" dirty="0" smtClean="0"/>
              <a:t> style</a:t>
            </a:r>
          </a:p>
        </p:txBody>
      </p:sp>
    </p:spTree>
    <p:extLst>
      <p:ext uri="{BB962C8B-B14F-4D97-AF65-F5344CB8AC3E}">
        <p14:creationId xmlns:p14="http://schemas.microsoft.com/office/powerpoint/2010/main" val="8684175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606452"/>
            <a:ext cx="12192000" cy="5486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0000"/>
              </a:lnSpc>
              <a:buNone/>
              <a:defRPr sz="2400" b="1" i="0">
                <a:solidFill>
                  <a:schemeClr val="bg1"/>
                </a:solidFill>
                <a:latin typeface="Museo Sans 700" charset="0"/>
                <a:ea typeface="Museo Sans 700" charset="0"/>
                <a:cs typeface="Museo Sans 700" charset="0"/>
              </a:defRPr>
            </a:lvl1pPr>
          </a:lstStyle>
          <a:p>
            <a:pPr lvl="0"/>
            <a:r>
              <a:rPr lang="fr-CA" dirty="0" smtClean="0"/>
              <a:t>Click to </a:t>
            </a:r>
            <a:r>
              <a:rPr lang="fr-CA" dirty="0" err="1" smtClean="0"/>
              <a:t>edit</a:t>
            </a:r>
            <a:r>
              <a:rPr lang="fr-CA" dirty="0" smtClean="0"/>
              <a:t> master </a:t>
            </a:r>
            <a:r>
              <a:rPr lang="fr-CA" dirty="0" err="1" smtClean="0"/>
              <a:t>subtitle</a:t>
            </a:r>
            <a:r>
              <a:rPr lang="fr-CA" dirty="0" smtClean="0"/>
              <a:t> style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3155092"/>
            <a:ext cx="12192000" cy="145119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0000"/>
              </a:lnSpc>
              <a:buNone/>
              <a:defRPr sz="6000" b="0" i="0">
                <a:solidFill>
                  <a:schemeClr val="bg1"/>
                </a:solidFill>
                <a:latin typeface="Vollkorn" charset="0"/>
                <a:ea typeface="Vollkorn" charset="0"/>
                <a:cs typeface="Vollkorn" charset="0"/>
              </a:defRPr>
            </a:lvl1pPr>
          </a:lstStyle>
          <a:p>
            <a:pPr lvl="0"/>
            <a:r>
              <a:rPr lang="fr-CA" dirty="0" smtClean="0"/>
              <a:t>Click to </a:t>
            </a:r>
            <a:r>
              <a:rPr lang="fr-CA" dirty="0" err="1" smtClean="0"/>
              <a:t>edit</a:t>
            </a:r>
            <a:r>
              <a:rPr lang="fr-CA" dirty="0" smtClean="0"/>
              <a:t> master </a:t>
            </a:r>
            <a:r>
              <a:rPr lang="fr-CA" dirty="0" err="1" smtClean="0"/>
              <a:t>title</a:t>
            </a:r>
            <a:r>
              <a:rPr lang="fr-CA" dirty="0" smtClean="0"/>
              <a:t> style</a:t>
            </a:r>
          </a:p>
        </p:txBody>
      </p:sp>
    </p:spTree>
    <p:extLst>
      <p:ext uri="{BB962C8B-B14F-4D97-AF65-F5344CB8AC3E}">
        <p14:creationId xmlns:p14="http://schemas.microsoft.com/office/powerpoint/2010/main" val="6198689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606452"/>
            <a:ext cx="12192000" cy="5486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0000"/>
              </a:lnSpc>
              <a:buNone/>
              <a:defRPr sz="2400" b="1" i="0">
                <a:solidFill>
                  <a:schemeClr val="bg1"/>
                </a:solidFill>
                <a:latin typeface="Museo Sans 700" charset="0"/>
                <a:ea typeface="Museo Sans 700" charset="0"/>
                <a:cs typeface="Museo Sans 700" charset="0"/>
              </a:defRPr>
            </a:lvl1pPr>
          </a:lstStyle>
          <a:p>
            <a:pPr lvl="0"/>
            <a:r>
              <a:rPr lang="fr-CA" dirty="0" smtClean="0"/>
              <a:t>Click to </a:t>
            </a:r>
            <a:r>
              <a:rPr lang="fr-CA" dirty="0" err="1" smtClean="0"/>
              <a:t>edit</a:t>
            </a:r>
            <a:r>
              <a:rPr lang="fr-CA" dirty="0" smtClean="0"/>
              <a:t> master </a:t>
            </a:r>
            <a:r>
              <a:rPr lang="fr-CA" dirty="0" err="1" smtClean="0"/>
              <a:t>subtitle</a:t>
            </a:r>
            <a:r>
              <a:rPr lang="fr-CA" dirty="0" smtClean="0"/>
              <a:t> style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3155092"/>
            <a:ext cx="12192000" cy="145119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0000"/>
              </a:lnSpc>
              <a:buNone/>
              <a:defRPr sz="6000" b="0" i="0">
                <a:solidFill>
                  <a:schemeClr val="bg1"/>
                </a:solidFill>
                <a:latin typeface="Vollkorn" charset="0"/>
                <a:ea typeface="Vollkorn" charset="0"/>
                <a:cs typeface="Vollkorn" charset="0"/>
              </a:defRPr>
            </a:lvl1pPr>
          </a:lstStyle>
          <a:p>
            <a:pPr lvl="0"/>
            <a:r>
              <a:rPr lang="fr-CA" dirty="0" smtClean="0"/>
              <a:t>Click to </a:t>
            </a:r>
            <a:r>
              <a:rPr lang="fr-CA" dirty="0" err="1" smtClean="0"/>
              <a:t>edit</a:t>
            </a:r>
            <a:r>
              <a:rPr lang="fr-CA" dirty="0" smtClean="0"/>
              <a:t> master </a:t>
            </a:r>
            <a:r>
              <a:rPr lang="fr-CA" dirty="0" err="1" smtClean="0"/>
              <a:t>title</a:t>
            </a:r>
            <a:r>
              <a:rPr lang="fr-CA" dirty="0" smtClean="0"/>
              <a:t> style</a:t>
            </a:r>
          </a:p>
        </p:txBody>
      </p:sp>
    </p:spTree>
    <p:extLst>
      <p:ext uri="{BB962C8B-B14F-4D97-AF65-F5344CB8AC3E}">
        <p14:creationId xmlns:p14="http://schemas.microsoft.com/office/powerpoint/2010/main" val="16752474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emf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4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3.xml"/><Relationship Id="rId16" Type="http://schemas.openxmlformats.org/officeDocument/2006/relationships/slideLayout" Target="../slideLayouts/slideLayout17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9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slideLayout" Target="../slideLayouts/slideLayout32.xml"/><Relationship Id="rId18" Type="http://schemas.openxmlformats.org/officeDocument/2006/relationships/theme" Target="../theme/theme4.xml"/><Relationship Id="rId3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31.xml"/><Relationship Id="rId17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1.xml"/><Relationship Id="rId16" Type="http://schemas.openxmlformats.org/officeDocument/2006/relationships/slideLayout" Target="../slideLayouts/slideLayout35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29.xml"/><Relationship Id="rId19" Type="http://schemas.openxmlformats.org/officeDocument/2006/relationships/image" Target="../media/image19.png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0600" y="1052513"/>
            <a:ext cx="1350800" cy="311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679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2" pos="3840" userDrawn="1">
          <p15:clr>
            <a:srgbClr val="F26B43"/>
          </p15:clr>
        </p15:guide>
        <p15:guide id="3" orient="horz" pos="2160" userDrawn="1">
          <p15:clr>
            <a:srgbClr val="F26B43"/>
          </p15:clr>
        </p15:guide>
        <p15:guide id="4" pos="574" userDrawn="1">
          <p15:clr>
            <a:srgbClr val="F26B43"/>
          </p15:clr>
        </p15:guide>
        <p15:guide id="5" pos="7129" userDrawn="1">
          <p15:clr>
            <a:srgbClr val="F26B43"/>
          </p15:clr>
        </p15:guide>
        <p15:guide id="6" orient="horz" pos="3906" userDrawn="1">
          <p15:clr>
            <a:srgbClr val="F26B43"/>
          </p15:clr>
        </p15:guide>
        <p15:guide id="7" orient="horz" pos="867" userDrawn="1">
          <p15:clr>
            <a:srgbClr val="F26B43"/>
          </p15:clr>
        </p15:guide>
        <p15:guide id="8" orient="horz" pos="663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D0DE3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7560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76" r:id="rId2"/>
    <p:sldLayoutId id="2147483677" r:id="rId3"/>
    <p:sldLayoutId id="2147483672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7" r:id="rId13"/>
    <p:sldLayoutId id="2147483689" r:id="rId14"/>
    <p:sldLayoutId id="2147483688" r:id="rId15"/>
    <p:sldLayoutId id="2147483691" r:id="rId16"/>
    <p:sldLayoutId id="2147483690" r:id="rId17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4248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549527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chemeClr val="bg1"/>
            </a:gs>
            <a:gs pos="100000">
              <a:srgbClr val="D0D2D3">
                <a:alpha val="0"/>
              </a:srgb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7593" y="580152"/>
            <a:ext cx="346140" cy="378794"/>
          </a:xfrm>
          <a:prstGeom prst="rect">
            <a:avLst/>
          </a:prstGeom>
        </p:spPr>
      </p:pic>
      <p:sp>
        <p:nvSpPr>
          <p:cNvPr id="13" name="TextBox 12"/>
          <p:cNvSpPr txBox="1"/>
          <p:nvPr userDrawn="1"/>
        </p:nvSpPr>
        <p:spPr>
          <a:xfrm>
            <a:off x="911225" y="631051"/>
            <a:ext cx="81860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dirty="0" err="1" smtClean="0">
                <a:solidFill>
                  <a:srgbClr val="42484A"/>
                </a:solidFill>
                <a:latin typeface="Museo Sans 300" charset="0"/>
                <a:ea typeface="Museo Sans 300" charset="0"/>
                <a:cs typeface="Museo Sans 300" charset="0"/>
              </a:rPr>
              <a:t>GConférence</a:t>
            </a:r>
            <a:r>
              <a:rPr lang="en-US" sz="1200" b="0" i="0" baseline="0" dirty="0" smtClean="0">
                <a:solidFill>
                  <a:srgbClr val="42484A"/>
                </a:solidFill>
                <a:latin typeface="Museo Sans 300" charset="0"/>
                <a:ea typeface="Museo Sans 300" charset="0"/>
                <a:cs typeface="Museo Sans 300" charset="0"/>
              </a:rPr>
              <a:t> 2</a:t>
            </a:r>
            <a:r>
              <a:rPr lang="en-US" sz="1200" b="0" i="0" dirty="0" smtClean="0">
                <a:solidFill>
                  <a:srgbClr val="42484A"/>
                </a:solidFill>
                <a:latin typeface="Museo Sans 300" charset="0"/>
                <a:ea typeface="Museo Sans 300" charset="0"/>
                <a:cs typeface="Museo Sans 300" charset="0"/>
              </a:rPr>
              <a:t> – </a:t>
            </a:r>
            <a:r>
              <a:rPr lang="en-US" sz="1200" b="0" i="0" dirty="0" smtClean="0">
                <a:solidFill>
                  <a:srgbClr val="42484A"/>
                </a:solidFill>
                <a:latin typeface="Museo Sans 300" charset="0"/>
                <a:ea typeface="Museo Sans 300" charset="0"/>
                <a:cs typeface="Museo Sans 300" charset="0"/>
              </a:rPr>
              <a:t>Patrick </a:t>
            </a:r>
            <a:r>
              <a:rPr lang="en-US" sz="1200" b="0" i="0" dirty="0" err="1" smtClean="0">
                <a:solidFill>
                  <a:srgbClr val="42484A"/>
                </a:solidFill>
                <a:latin typeface="Museo Sans 300" charset="0"/>
                <a:ea typeface="Museo Sans 300" charset="0"/>
                <a:cs typeface="Museo Sans 300" charset="0"/>
              </a:rPr>
              <a:t>Lavallée</a:t>
            </a:r>
            <a:endParaRPr lang="en-US" sz="1200" b="0" i="0" dirty="0">
              <a:solidFill>
                <a:srgbClr val="42484A"/>
              </a:solidFill>
              <a:latin typeface="Museo Sans 300" charset="0"/>
              <a:ea typeface="Museo Sans 300" charset="0"/>
              <a:cs typeface="Museo Sans 30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669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3" r:id="rId2"/>
    <p:sldLayoutId id="2147483654" r:id="rId3"/>
    <p:sldLayoutId id="2147483663" r:id="rId4"/>
    <p:sldLayoutId id="2147483655" r:id="rId5"/>
    <p:sldLayoutId id="2147483660" r:id="rId6"/>
    <p:sldLayoutId id="2147483662" r:id="rId7"/>
    <p:sldLayoutId id="2147483661" r:id="rId8"/>
    <p:sldLayoutId id="2147483657" r:id="rId9"/>
    <p:sldLayoutId id="2147483656" r:id="rId10"/>
    <p:sldLayoutId id="2147483658" r:id="rId11"/>
    <p:sldLayoutId id="2147483659" r:id="rId12"/>
    <p:sldLayoutId id="2147483664" r:id="rId13"/>
    <p:sldLayoutId id="2147483665" r:id="rId14"/>
    <p:sldLayoutId id="2147483666" r:id="rId15"/>
    <p:sldLayoutId id="2147483670" r:id="rId16"/>
    <p:sldLayoutId id="2147483674" r:id="rId17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>
          <a:solidFill>
            <a:schemeClr val="tx1"/>
          </a:solidFill>
          <a:latin typeface="Vollkorn" charset="0"/>
          <a:ea typeface="Vollkorn" charset="0"/>
          <a:cs typeface="Vollkorn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748" userDrawn="1">
          <p15:clr>
            <a:srgbClr val="F26B43"/>
          </p15:clr>
        </p15:guide>
        <p15:guide id="2" pos="574" userDrawn="1">
          <p15:clr>
            <a:srgbClr val="F26B43"/>
          </p15:clr>
        </p15:guide>
        <p15:guide id="3" orient="horz" pos="572" userDrawn="1">
          <p15:clr>
            <a:srgbClr val="F26B43"/>
          </p15:clr>
        </p15:guide>
        <p15:guide id="4" pos="6539" userDrawn="1">
          <p15:clr>
            <a:srgbClr val="F26B43"/>
          </p15:clr>
        </p15:guide>
        <p15:guide id="5" orient="horz" pos="68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/>
              <a:t>Hadoop</a:t>
            </a:r>
            <a:br>
              <a:rPr lang="en-US" smtClean="0"/>
            </a:br>
            <a:r>
              <a:rPr lang="en-US" smtClean="0"/>
              <a:t>Un éléphant gourmand!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Patrick </a:t>
            </a:r>
            <a:r>
              <a:rPr lang="en-US" dirty="0" err="1" smtClean="0"/>
              <a:t>Lavallée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err="1" smtClean="0"/>
              <a:t>GConf</a:t>
            </a:r>
            <a:r>
              <a:rPr lang="en-CA" dirty="0" smtClean="0"/>
              <a:t>é</a:t>
            </a:r>
            <a:r>
              <a:rPr lang="en-US" dirty="0" err="1" smtClean="0"/>
              <a:t>rence</a:t>
            </a:r>
            <a:r>
              <a:rPr lang="en-US" dirty="0" smtClean="0"/>
              <a:t> 2</a:t>
            </a:r>
          </a:p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smtClean="0"/>
              <a:t>Jeudi le 19 mai 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2735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 smtClean="0"/>
              <a:t>Anatomie</a:t>
            </a:r>
            <a:r>
              <a:rPr lang="en-US" dirty="0" smtClean="0"/>
              <a:t> </a:t>
            </a:r>
            <a:r>
              <a:rPr lang="en-US" dirty="0" err="1" smtClean="0"/>
              <a:t>d’une</a:t>
            </a:r>
            <a:r>
              <a:rPr lang="en-US" dirty="0" smtClean="0"/>
              <a:t> table sur HDFS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0269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half" idx="2"/>
          </p:nvPr>
        </p:nvSpPr>
        <p:spPr>
          <a:xfrm>
            <a:off x="911223" y="2451910"/>
            <a:ext cx="3838197" cy="3607696"/>
          </a:xfrm>
        </p:spPr>
        <p:txBody>
          <a:bodyPr>
            <a:norm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dirty="0"/>
              <a:t>Application d’un schema </a:t>
            </a:r>
            <a:r>
              <a:rPr lang="en-US" dirty="0" smtClean="0"/>
              <a:t>sur </a:t>
            </a:r>
            <a:r>
              <a:rPr lang="en-US" dirty="0" err="1" smtClean="0"/>
              <a:t>une</a:t>
            </a:r>
            <a:r>
              <a:rPr lang="en-US" dirty="0" smtClean="0"/>
              <a:t> </a:t>
            </a:r>
            <a:r>
              <a:rPr lang="en-US" dirty="0"/>
              <a:t>architecture de </a:t>
            </a:r>
            <a:r>
              <a:rPr lang="en-US" dirty="0" smtClean="0"/>
              <a:t>dossier.</a:t>
            </a:r>
            <a:endParaRPr lang="en-US" dirty="0"/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dirty="0" err="1" smtClean="0"/>
              <a:t>Persistance</a:t>
            </a:r>
            <a:r>
              <a:rPr lang="en-US" dirty="0" smtClean="0"/>
              <a:t> des </a:t>
            </a:r>
            <a:r>
              <a:rPr lang="en-US" dirty="0" err="1" smtClean="0"/>
              <a:t>données</a:t>
            </a:r>
            <a:r>
              <a:rPr lang="en-US" dirty="0" smtClean="0"/>
              <a:t> à la </a:t>
            </a:r>
            <a:r>
              <a:rPr lang="en-US" dirty="0"/>
              <a:t>suppression de la table.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Les </a:t>
            </a:r>
            <a:r>
              <a:rPr lang="en-US" dirty="0" err="1"/>
              <a:t>données</a:t>
            </a:r>
            <a:r>
              <a:rPr lang="en-US" dirty="0"/>
              <a:t> </a:t>
            </a:r>
            <a:r>
              <a:rPr lang="en-US" dirty="0" err="1" smtClean="0"/>
              <a:t>peuvent</a:t>
            </a:r>
            <a:r>
              <a:rPr lang="en-US" dirty="0" smtClean="0"/>
              <a:t> </a:t>
            </a:r>
            <a:r>
              <a:rPr lang="en-US" dirty="0" err="1" smtClean="0"/>
              <a:t>être</a:t>
            </a:r>
            <a:r>
              <a:rPr lang="en-US" dirty="0" smtClean="0"/>
              <a:t> </a:t>
            </a:r>
            <a:r>
              <a:rPr lang="en-US" dirty="0" err="1" smtClean="0"/>
              <a:t>consommées</a:t>
            </a:r>
            <a:r>
              <a:rPr lang="en-US" dirty="0" smtClean="0"/>
              <a:t> par </a:t>
            </a:r>
            <a:r>
              <a:rPr lang="en-US" dirty="0" err="1"/>
              <a:t>plusieurs</a:t>
            </a:r>
            <a:r>
              <a:rPr lang="en-US" dirty="0"/>
              <a:t> services</a:t>
            </a:r>
          </a:p>
          <a:p>
            <a:endParaRPr lang="fr-FR" dirty="0"/>
          </a:p>
          <a:p>
            <a:endParaRPr lang="fr-F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775B56-FF07-5341-B241-6FA8717DD995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911224" y="2014728"/>
            <a:ext cx="4151429" cy="403654"/>
          </a:xfrm>
        </p:spPr>
        <p:txBody>
          <a:bodyPr/>
          <a:lstStyle/>
          <a:p>
            <a:r>
              <a:rPr lang="en-US" dirty="0" smtClean="0"/>
              <a:t>Tables </a:t>
            </a:r>
            <a:r>
              <a:rPr lang="en-US" dirty="0" err="1" smtClean="0"/>
              <a:t>externes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Anatomie</a:t>
            </a:r>
            <a:r>
              <a:rPr lang="en-US" dirty="0" smtClean="0"/>
              <a:t> </a:t>
            </a:r>
            <a:r>
              <a:rPr lang="en-US" dirty="0" err="1" smtClean="0"/>
              <a:t>d’une</a:t>
            </a:r>
            <a:r>
              <a:rPr lang="en-US" dirty="0" smtClean="0"/>
              <a:t> table</a:t>
            </a:r>
            <a:endParaRPr lang="en-US" dirty="0"/>
          </a:p>
        </p:txBody>
      </p:sp>
      <p:sp>
        <p:nvSpPr>
          <p:cNvPr id="6" name="Text Placeholder 1"/>
          <p:cNvSpPr txBox="1">
            <a:spLocks/>
          </p:cNvSpPr>
          <p:nvPr/>
        </p:nvSpPr>
        <p:spPr>
          <a:xfrm>
            <a:off x="6229234" y="2014728"/>
            <a:ext cx="4151429" cy="274834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None/>
              <a:defRPr sz="1800" b="0" i="0" kern="1200">
                <a:solidFill>
                  <a:srgbClr val="42484A"/>
                </a:solidFill>
                <a:latin typeface="Museo Sans 300" charset="0"/>
                <a:ea typeface="Museo Sans 300" charset="0"/>
                <a:cs typeface="Museo Sans 300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>
                <a:latin typeface="Museo Sans 700" charset="0"/>
                <a:ea typeface="Museo Sans 700" charset="0"/>
                <a:cs typeface="Museo Sans 700" charset="0"/>
              </a:rPr>
              <a:t>Indexation</a:t>
            </a:r>
          </a:p>
          <a:p>
            <a:endParaRPr lang="fr-FR" dirty="0"/>
          </a:p>
        </p:txBody>
      </p:sp>
      <p:sp>
        <p:nvSpPr>
          <p:cNvPr id="7" name="Text Placeholder 1"/>
          <p:cNvSpPr txBox="1">
            <a:spLocks/>
          </p:cNvSpPr>
          <p:nvPr/>
        </p:nvSpPr>
        <p:spPr>
          <a:xfrm>
            <a:off x="6229234" y="2418382"/>
            <a:ext cx="3838197" cy="36076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None/>
              <a:defRPr sz="1800" b="0" i="0" kern="1200">
                <a:solidFill>
                  <a:srgbClr val="42484A"/>
                </a:solidFill>
                <a:latin typeface="Museo Sans 300" charset="0"/>
                <a:ea typeface="Museo Sans 300" charset="0"/>
                <a:cs typeface="Museo Sans 300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Le nom du </a:t>
            </a:r>
            <a:r>
              <a:rPr lang="en-US" dirty="0" err="1" smtClean="0"/>
              <a:t>fichier</a:t>
            </a:r>
            <a:r>
              <a:rPr lang="en-US" dirty="0" smtClean="0"/>
              <a:t> </a:t>
            </a:r>
            <a:r>
              <a:rPr lang="en-US" dirty="0" err="1" smtClean="0"/>
              <a:t>peut</a:t>
            </a:r>
            <a:r>
              <a:rPr lang="en-US" dirty="0" smtClean="0"/>
              <a:t> donner </a:t>
            </a:r>
            <a:r>
              <a:rPr lang="en-US" dirty="0" err="1" smtClean="0"/>
              <a:t>une</a:t>
            </a:r>
            <a:r>
              <a:rPr lang="en-US" dirty="0" smtClean="0"/>
              <a:t> </a:t>
            </a:r>
            <a:r>
              <a:rPr lang="en-US" dirty="0" err="1" smtClean="0"/>
              <a:t>piste</a:t>
            </a:r>
            <a:r>
              <a:rPr lang="en-US" dirty="0" smtClean="0"/>
              <a:t> de </a:t>
            </a:r>
            <a:r>
              <a:rPr lang="en-US" dirty="0" err="1" smtClean="0"/>
              <a:t>départ</a:t>
            </a:r>
            <a:r>
              <a:rPr lang="en-US" dirty="0" smtClean="0"/>
              <a:t>.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dirty="0" err="1" smtClean="0"/>
              <a:t>Organisation</a:t>
            </a:r>
            <a:r>
              <a:rPr lang="en-US" dirty="0" smtClean="0"/>
              <a:t> par dossier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Les </a:t>
            </a:r>
            <a:r>
              <a:rPr lang="en-US" dirty="0" err="1" smtClean="0"/>
              <a:t>fichiers</a:t>
            </a:r>
            <a:r>
              <a:rPr lang="en-US" dirty="0" smtClean="0"/>
              <a:t> se </a:t>
            </a:r>
            <a:r>
              <a:rPr lang="en-US" dirty="0" err="1" smtClean="0"/>
              <a:t>retrouvent</a:t>
            </a:r>
            <a:r>
              <a:rPr lang="en-US" dirty="0" smtClean="0"/>
              <a:t> </a:t>
            </a:r>
            <a:r>
              <a:rPr lang="en-US" dirty="0" err="1" smtClean="0"/>
              <a:t>toujours</a:t>
            </a:r>
            <a:r>
              <a:rPr lang="en-US" dirty="0" smtClean="0"/>
              <a:t> à la fin </a:t>
            </a:r>
            <a:r>
              <a:rPr lang="en-US" dirty="0" err="1" smtClean="0"/>
              <a:t>d’une</a:t>
            </a:r>
            <a:r>
              <a:rPr lang="en-US" dirty="0" smtClean="0"/>
              <a:t> </a:t>
            </a:r>
            <a:r>
              <a:rPr lang="en-US" dirty="0" err="1" smtClean="0"/>
              <a:t>branche</a:t>
            </a:r>
            <a:endParaRPr lang="en-US" dirty="0" smtClean="0"/>
          </a:p>
          <a:p>
            <a:endParaRPr lang="fr-FR" dirty="0" smtClean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10420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775B56-FF07-5341-B241-6FA8717DD995}" type="slidenum">
              <a:rPr lang="en-US" smtClean="0"/>
              <a:pPr/>
              <a:t>12</a:t>
            </a:fld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981010" y="983951"/>
            <a:ext cx="8326764" cy="5469237"/>
            <a:chOff x="1493949" y="399245"/>
            <a:chExt cx="9207917" cy="5962511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93949" y="399245"/>
              <a:ext cx="6459388" cy="5962511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85658" y="1825625"/>
              <a:ext cx="3116208" cy="337233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73452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half" idx="2"/>
          </p:nvPr>
        </p:nvSpPr>
        <p:spPr>
          <a:xfrm>
            <a:off x="911223" y="2451910"/>
            <a:ext cx="8956108" cy="1519589"/>
          </a:xfrm>
        </p:spPr>
        <p:txBody>
          <a:bodyPr>
            <a:norm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1 x Cluster Hadoop </a:t>
            </a:r>
            <a:r>
              <a:rPr lang="en-US" dirty="0" err="1" smtClean="0"/>
              <a:t>up’n’runnin</a:t>
            </a:r>
            <a:r>
              <a:rPr lang="en-US" dirty="0" err="1"/>
              <a:t>g</a:t>
            </a:r>
            <a:r>
              <a:rPr lang="en-US" dirty="0" smtClean="0"/>
              <a:t>.</a:t>
            </a:r>
            <a:endParaRPr lang="en-US" dirty="0"/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Des </a:t>
            </a:r>
            <a:r>
              <a:rPr lang="en-US" dirty="0" err="1" smtClean="0"/>
              <a:t>fichiers</a:t>
            </a:r>
            <a:r>
              <a:rPr lang="en-US" dirty="0" smtClean="0"/>
              <a:t> </a:t>
            </a:r>
            <a:r>
              <a:rPr lang="en-US" dirty="0" err="1" smtClean="0"/>
              <a:t>organisés</a:t>
            </a:r>
            <a:r>
              <a:rPr lang="en-US" dirty="0" smtClean="0"/>
              <a:t> </a:t>
            </a:r>
            <a:r>
              <a:rPr lang="en-US" dirty="0" err="1" smtClean="0"/>
              <a:t>selon</a:t>
            </a:r>
            <a:r>
              <a:rPr lang="en-US" dirty="0" smtClean="0"/>
              <a:t> les axes </a:t>
            </a:r>
            <a:r>
              <a:rPr lang="en-US" dirty="0" err="1" smtClean="0"/>
              <a:t>identifiés</a:t>
            </a:r>
            <a:endParaRPr lang="en-US" dirty="0"/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Les </a:t>
            </a:r>
            <a:r>
              <a:rPr lang="en-US" dirty="0" err="1" smtClean="0"/>
              <a:t>fichiers</a:t>
            </a:r>
            <a:r>
              <a:rPr lang="en-US" dirty="0" smtClean="0"/>
              <a:t> </a:t>
            </a:r>
            <a:r>
              <a:rPr lang="en-US" dirty="0" err="1" smtClean="0"/>
              <a:t>sont</a:t>
            </a:r>
            <a:r>
              <a:rPr lang="en-US" dirty="0" smtClean="0"/>
              <a:t> </a:t>
            </a:r>
            <a:r>
              <a:rPr lang="en-US" dirty="0" err="1" smtClean="0"/>
              <a:t>téléversés</a:t>
            </a:r>
            <a:r>
              <a:rPr lang="en-US" dirty="0" smtClean="0"/>
              <a:t> sur le Azure Blob Storage</a:t>
            </a:r>
            <a:endParaRPr lang="en-US" dirty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775B56-FF07-5341-B241-6FA8717DD995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911224" y="2014728"/>
            <a:ext cx="4151429" cy="403654"/>
          </a:xfrm>
        </p:spPr>
        <p:txBody>
          <a:bodyPr/>
          <a:lstStyle/>
          <a:p>
            <a:r>
              <a:rPr lang="en-US" dirty="0" err="1" smtClean="0"/>
              <a:t>Jusqu’à</a:t>
            </a:r>
            <a:r>
              <a:rPr lang="en-US" dirty="0" smtClean="0"/>
              <a:t> </a:t>
            </a:r>
            <a:r>
              <a:rPr lang="en-US" dirty="0" err="1" smtClean="0"/>
              <a:t>présent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Anatomie</a:t>
            </a:r>
            <a:r>
              <a:rPr lang="en-US" dirty="0" smtClean="0"/>
              <a:t> </a:t>
            </a:r>
            <a:r>
              <a:rPr lang="en-US" dirty="0" err="1" smtClean="0"/>
              <a:t>d’une</a:t>
            </a:r>
            <a:r>
              <a:rPr lang="en-US" dirty="0" smtClean="0"/>
              <a:t> table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0080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Manipulation de </a:t>
            </a:r>
            <a:r>
              <a:rPr lang="en-US" dirty="0" err="1" smtClean="0"/>
              <a:t>données</a:t>
            </a:r>
            <a:r>
              <a:rPr lang="en-US" dirty="0" smtClean="0"/>
              <a:t> avec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 smtClean="0"/>
              <a:t>HiveQL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9102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10869929" y="6162541"/>
            <a:ext cx="560943" cy="276999"/>
          </a:xfrm>
        </p:spPr>
        <p:txBody>
          <a:bodyPr/>
          <a:lstStyle/>
          <a:p>
            <a:fld id="{D7775B56-FF07-5341-B241-6FA8717DD995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HiveQL</a:t>
            </a:r>
            <a:r>
              <a:rPr lang="en-US" dirty="0" smtClean="0"/>
              <a:t> – </a:t>
            </a:r>
            <a:r>
              <a:rPr lang="en-US" dirty="0" err="1" smtClean="0"/>
              <a:t>Création</a:t>
            </a:r>
            <a:r>
              <a:rPr lang="en-US" dirty="0" smtClean="0"/>
              <a:t> </a:t>
            </a:r>
            <a:r>
              <a:rPr lang="en-US" dirty="0" err="1" smtClean="0"/>
              <a:t>d’une</a:t>
            </a:r>
            <a:r>
              <a:rPr lang="en-US" dirty="0" smtClean="0"/>
              <a:t> table </a:t>
            </a:r>
            <a:r>
              <a:rPr lang="en-US" dirty="0" err="1" smtClean="0"/>
              <a:t>indexée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939" y="1967556"/>
            <a:ext cx="9978990" cy="330222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939" y="5564141"/>
            <a:ext cx="9139832" cy="99026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838200" y="1963652"/>
            <a:ext cx="2844800" cy="34131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838200" y="3059707"/>
            <a:ext cx="7681686" cy="5708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38200" y="4670680"/>
            <a:ext cx="4851400" cy="5708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834243" y="3823805"/>
            <a:ext cx="3100614" cy="35350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623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PowerShell to the rescue !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 smtClean="0"/>
              <a:t>Automatisation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7764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10869929" y="6162541"/>
            <a:ext cx="560943" cy="276999"/>
          </a:xfrm>
        </p:spPr>
        <p:txBody>
          <a:bodyPr/>
          <a:lstStyle/>
          <a:p>
            <a:fld id="{D7775B56-FF07-5341-B241-6FA8717DD995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Automatisation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6188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 smtClean="0"/>
              <a:t>C’est</a:t>
            </a:r>
            <a:r>
              <a:rPr lang="en-US" dirty="0" smtClean="0"/>
              <a:t> la </a:t>
            </a:r>
            <a:r>
              <a:rPr lang="en-US" dirty="0" err="1" smtClean="0"/>
              <a:t>faim</a:t>
            </a:r>
            <a:r>
              <a:rPr lang="en-US" dirty="0" smtClean="0"/>
              <a:t>!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4242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10869929" y="6162541"/>
            <a:ext cx="560943" cy="276999"/>
          </a:xfrm>
        </p:spPr>
        <p:txBody>
          <a:bodyPr/>
          <a:lstStyle/>
          <a:p>
            <a:fld id="{D7775B56-FF07-5341-B241-6FA8717DD995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0440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 de la </a:t>
            </a:r>
            <a:r>
              <a:rPr lang="en-US" dirty="0" err="1" smtClean="0"/>
              <a:t>présentation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775B56-FF07-5341-B241-6FA8717DD995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</a:p>
          <a:p>
            <a:r>
              <a:rPr lang="en-US" dirty="0" smtClean="0"/>
              <a:t>HDInsight</a:t>
            </a:r>
            <a:endParaRPr lang="en-US" dirty="0" smtClean="0"/>
          </a:p>
          <a:p>
            <a:r>
              <a:rPr lang="en-US" dirty="0" err="1" smtClean="0"/>
              <a:t>Anatomie</a:t>
            </a:r>
            <a:r>
              <a:rPr lang="en-US" dirty="0" smtClean="0"/>
              <a:t> </a:t>
            </a:r>
            <a:r>
              <a:rPr lang="en-US" dirty="0" err="1" smtClean="0"/>
              <a:t>d’une</a:t>
            </a:r>
            <a:r>
              <a:rPr lang="en-US" dirty="0" smtClean="0"/>
              <a:t> table sur HDFS</a:t>
            </a:r>
          </a:p>
          <a:p>
            <a:r>
              <a:rPr lang="en-US" dirty="0" smtClean="0"/>
              <a:t>Manipulation des </a:t>
            </a:r>
            <a:r>
              <a:rPr lang="en-US" dirty="0" err="1" smtClean="0"/>
              <a:t>données</a:t>
            </a:r>
            <a:r>
              <a:rPr lang="en-US" dirty="0" smtClean="0"/>
              <a:t> avec </a:t>
            </a:r>
            <a:r>
              <a:rPr lang="en-US" dirty="0" err="1" smtClean="0"/>
              <a:t>HiveQL</a:t>
            </a:r>
            <a:endParaRPr lang="en-US" dirty="0" smtClean="0"/>
          </a:p>
          <a:p>
            <a:r>
              <a:rPr lang="en-US" dirty="0" err="1" smtClean="0"/>
              <a:t>Automatisation</a:t>
            </a:r>
            <a:r>
              <a:rPr lang="en-US" dirty="0" smtClean="0"/>
              <a:t> avec les Cmdlet PowerShell</a:t>
            </a:r>
          </a:p>
        </p:txBody>
      </p:sp>
    </p:spTree>
    <p:extLst>
      <p:ext uri="{BB962C8B-B14F-4D97-AF65-F5344CB8AC3E}">
        <p14:creationId xmlns:p14="http://schemas.microsoft.com/office/powerpoint/2010/main" val="1276106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0" y="2296448"/>
            <a:ext cx="12192000" cy="1451198"/>
          </a:xfrm>
        </p:spPr>
        <p:txBody>
          <a:bodyPr/>
          <a:lstStyle/>
          <a:p>
            <a:r>
              <a:rPr lang="en-US" dirty="0" smtClean="0"/>
              <a:t>Questions, </a:t>
            </a:r>
            <a:r>
              <a:rPr lang="en-US" dirty="0" err="1" smtClean="0"/>
              <a:t>commentaires</a:t>
            </a:r>
            <a:r>
              <a:rPr lang="en-US" dirty="0" smtClean="0"/>
              <a:t>, menaces?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3661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Why ? What ? How </a:t>
            </a:r>
            <a:r>
              <a:rPr lang="en-US" dirty="0" smtClean="0"/>
              <a:t>? Hein 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2307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half" idx="2"/>
          </p:nvPr>
        </p:nvSpPr>
        <p:spPr>
          <a:xfrm>
            <a:off x="911223" y="2451910"/>
            <a:ext cx="4151429" cy="3432535"/>
          </a:xfrm>
        </p:spPr>
        <p:txBody>
          <a:bodyPr>
            <a:normAutofit/>
          </a:bodyPr>
          <a:lstStyle/>
          <a:p>
            <a:r>
              <a:rPr lang="fr-FR" dirty="0"/>
              <a:t>Les systèmes informatiques génèrent beaucoup de fichiers. La plupart de ces fichiers contiennent de l'information qui, une fois traitée, à une </a:t>
            </a:r>
            <a:r>
              <a:rPr lang="fr-FR" dirty="0" err="1" smtClean="0"/>
              <a:t>réèlle</a:t>
            </a:r>
            <a:r>
              <a:rPr lang="fr-FR" dirty="0" smtClean="0"/>
              <a:t> </a:t>
            </a:r>
            <a:r>
              <a:rPr lang="fr-FR" dirty="0"/>
              <a:t>valeur d'entreprise. </a:t>
            </a:r>
            <a:endParaRPr lang="fr-FR" dirty="0" smtClean="0"/>
          </a:p>
          <a:p>
            <a:r>
              <a:rPr lang="fr-FR" dirty="0" smtClean="0"/>
              <a:t>Ils sont</a:t>
            </a:r>
            <a:r>
              <a:rPr lang="fr-FR" dirty="0"/>
              <a:t>, pour la plupart, laissés de côté et ne sont jamais consommés afin d'en tirer de l'intelligence d'affaire</a:t>
            </a:r>
            <a:r>
              <a:rPr lang="fr-FR" dirty="0" smtClean="0"/>
              <a:t>.</a:t>
            </a:r>
          </a:p>
          <a:p>
            <a:endParaRPr lang="fr-FR" dirty="0"/>
          </a:p>
          <a:p>
            <a:endParaRPr lang="fr-F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775B56-FF07-5341-B241-6FA8717DD995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911224" y="2014728"/>
            <a:ext cx="4151429" cy="403654"/>
          </a:xfrm>
        </p:spPr>
        <p:txBody>
          <a:bodyPr/>
          <a:lstStyle/>
          <a:p>
            <a:r>
              <a:rPr lang="en-US" dirty="0" smtClean="0"/>
              <a:t>Why ?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6" name="Text Placeholder 1"/>
          <p:cNvSpPr txBox="1">
            <a:spLocks/>
          </p:cNvSpPr>
          <p:nvPr/>
        </p:nvSpPr>
        <p:spPr>
          <a:xfrm>
            <a:off x="6229234" y="2014728"/>
            <a:ext cx="5316772" cy="34325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None/>
              <a:defRPr sz="1800" b="0" i="0" kern="1200">
                <a:solidFill>
                  <a:srgbClr val="42484A"/>
                </a:solidFill>
                <a:latin typeface="Museo Sans 300" charset="0"/>
                <a:ea typeface="Museo Sans 300" charset="0"/>
                <a:cs typeface="Museo Sans 300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Museo Sans 700" charset="0"/>
                <a:ea typeface="Museo Sans 700" charset="0"/>
                <a:cs typeface="Museo Sans 700" charset="0"/>
              </a:rPr>
              <a:t>Applications </a:t>
            </a:r>
            <a:endParaRPr lang="en-US" b="1" dirty="0" smtClean="0">
              <a:latin typeface="Museo Sans 700" charset="0"/>
              <a:ea typeface="Museo Sans 700" charset="0"/>
              <a:cs typeface="Museo Sans 700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Diagnostic </a:t>
            </a:r>
            <a:r>
              <a:rPr lang="fr-FR" dirty="0" smtClean="0"/>
              <a:t>(Santé, Perf, Sécurité)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UX (</a:t>
            </a:r>
            <a:r>
              <a:rPr lang="fr-FR" dirty="0" smtClean="0"/>
              <a:t>Ergonomie cognitive, </a:t>
            </a:r>
            <a:r>
              <a:rPr lang="fr-FR" dirty="0" smtClean="0"/>
              <a:t>Jeux vidéo)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Marketing</a:t>
            </a:r>
            <a:endParaRPr lang="fr-F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SKY IS THE LIMIT !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39195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half" idx="2"/>
          </p:nvPr>
        </p:nvSpPr>
        <p:spPr>
          <a:xfrm>
            <a:off x="911225" y="2743654"/>
            <a:ext cx="4151429" cy="3432535"/>
          </a:xfrm>
        </p:spPr>
        <p:txBody>
          <a:bodyPr>
            <a:normAutofit/>
          </a:bodyPr>
          <a:lstStyle/>
          <a:p>
            <a:endParaRPr lang="fr-FR" dirty="0"/>
          </a:p>
          <a:p>
            <a:endParaRPr lang="fr-F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775B56-FF07-5341-B241-6FA8717DD995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911224" y="2019512"/>
            <a:ext cx="4151429" cy="403654"/>
          </a:xfrm>
        </p:spPr>
        <p:txBody>
          <a:bodyPr/>
          <a:lstStyle/>
          <a:p>
            <a:r>
              <a:rPr lang="en-US" dirty="0" smtClean="0"/>
              <a:t>What ?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272" y="2461478"/>
            <a:ext cx="5135529" cy="3398009"/>
          </a:xfrm>
          <a:prstGeom prst="rect">
            <a:avLst/>
          </a:prstGeom>
        </p:spPr>
      </p:pic>
      <p:sp>
        <p:nvSpPr>
          <p:cNvPr id="9" name="Text Placeholder 1"/>
          <p:cNvSpPr txBox="1">
            <a:spLocks/>
          </p:cNvSpPr>
          <p:nvPr/>
        </p:nvSpPr>
        <p:spPr>
          <a:xfrm>
            <a:off x="6998971" y="2423166"/>
            <a:ext cx="4151429" cy="27493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/>
              <a:buNone/>
              <a:defRPr sz="1800" b="0" i="0" kern="1200">
                <a:solidFill>
                  <a:srgbClr val="42484A"/>
                </a:solidFill>
                <a:latin typeface="Museo Sans 300" charset="0"/>
                <a:ea typeface="Museo Sans 300" charset="0"/>
                <a:cs typeface="Museo Sans 300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Sources de données hétérogènes;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A</a:t>
            </a:r>
            <a:r>
              <a:rPr lang="fr-FR" dirty="0" smtClean="0"/>
              <a:t>grégation, organisation </a:t>
            </a:r>
            <a:r>
              <a:rPr lang="fr-FR" dirty="0" smtClean="0"/>
              <a:t>et </a:t>
            </a:r>
            <a:r>
              <a:rPr lang="fr-FR" dirty="0" smtClean="0"/>
              <a:t>transformation </a:t>
            </a:r>
            <a:r>
              <a:rPr lang="fr-FR" dirty="0" smtClean="0"/>
              <a:t>en gros volume;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Système de fichier distribué (HDFS)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Batch </a:t>
            </a:r>
            <a:r>
              <a:rPr lang="fr-FR" dirty="0" err="1" smtClean="0"/>
              <a:t>Processing</a:t>
            </a:r>
            <a:endParaRPr lang="fr-F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Output CSV</a:t>
            </a:r>
            <a:endParaRPr lang="fr-FR" dirty="0" smtClean="0"/>
          </a:p>
          <a:p>
            <a:endParaRPr lang="fr-FR" dirty="0" smtClean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82971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775B56-FF07-5341-B241-6FA8717DD995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0"/>
          </p:nvPr>
        </p:nvSpPr>
        <p:spPr>
          <a:xfrm>
            <a:off x="915272" y="2590856"/>
            <a:ext cx="9469438" cy="3738246"/>
          </a:xfrm>
        </p:spPr>
        <p:txBody>
          <a:bodyPr/>
          <a:lstStyle/>
          <a:p>
            <a:r>
              <a:rPr lang="en-US" u="sng" dirty="0" smtClean="0"/>
              <a:t>SCÉNARIO TYPIQUE</a:t>
            </a:r>
          </a:p>
          <a:p>
            <a:r>
              <a:rPr lang="en-US" dirty="0" smtClean="0"/>
              <a:t>Des </a:t>
            </a:r>
            <a:r>
              <a:rPr lang="en-US" dirty="0" smtClean="0"/>
              <a:t>machine </a:t>
            </a:r>
            <a:r>
              <a:rPr lang="en-US" dirty="0" err="1" smtClean="0"/>
              <a:t>clientes</a:t>
            </a:r>
            <a:r>
              <a:rPr lang="en-US" dirty="0" smtClean="0"/>
              <a:t> </a:t>
            </a:r>
            <a:r>
              <a:rPr lang="en-US" dirty="0" err="1" smtClean="0"/>
              <a:t>envoie</a:t>
            </a:r>
            <a:r>
              <a:rPr lang="en-US" dirty="0" smtClean="0"/>
              <a:t> des </a:t>
            </a:r>
            <a:r>
              <a:rPr lang="en-US" i="1" dirty="0" smtClean="0"/>
              <a:t>logs </a:t>
            </a:r>
            <a:r>
              <a:rPr lang="en-US" dirty="0" smtClean="0"/>
              <a:t>à un </a:t>
            </a:r>
            <a:r>
              <a:rPr lang="en-US" dirty="0" err="1" smtClean="0"/>
              <a:t>serveur</a:t>
            </a:r>
            <a:r>
              <a:rPr lang="en-US" dirty="0" smtClean="0"/>
              <a:t> </a:t>
            </a:r>
            <a:r>
              <a:rPr lang="en-US" dirty="0" err="1" smtClean="0"/>
              <a:t>centralisé</a:t>
            </a:r>
            <a:r>
              <a:rPr lang="en-US" dirty="0"/>
              <a:t>.</a:t>
            </a:r>
            <a:endParaRPr lang="en-US" dirty="0" smtClean="0"/>
          </a:p>
          <a:p>
            <a:r>
              <a:rPr lang="en-US" dirty="0" smtClean="0"/>
              <a:t>Le </a:t>
            </a:r>
            <a:r>
              <a:rPr lang="en-US" dirty="0" err="1" smtClean="0"/>
              <a:t>serveur</a:t>
            </a:r>
            <a:r>
              <a:rPr lang="en-US" dirty="0" smtClean="0"/>
              <a:t> </a:t>
            </a:r>
            <a:r>
              <a:rPr lang="en-US" dirty="0" err="1" smtClean="0"/>
              <a:t>pr</a:t>
            </a:r>
            <a:r>
              <a:rPr lang="en-US" dirty="0" err="1"/>
              <a:t>é</a:t>
            </a:r>
            <a:r>
              <a:rPr lang="en-US" dirty="0" err="1" smtClean="0"/>
              <a:t>pare</a:t>
            </a:r>
            <a:r>
              <a:rPr lang="en-US" dirty="0" smtClean="0"/>
              <a:t> </a:t>
            </a:r>
            <a:r>
              <a:rPr lang="en-US" dirty="0" smtClean="0"/>
              <a:t>les </a:t>
            </a:r>
            <a:r>
              <a:rPr lang="en-US" dirty="0" err="1" smtClean="0"/>
              <a:t>fichiers</a:t>
            </a:r>
            <a:r>
              <a:rPr lang="en-US" dirty="0" smtClean="0"/>
              <a:t> et les </a:t>
            </a:r>
            <a:r>
              <a:rPr lang="en-US" dirty="0" err="1" smtClean="0"/>
              <a:t>copie</a:t>
            </a:r>
            <a:r>
              <a:rPr lang="en-US" dirty="0" smtClean="0"/>
              <a:t> sur HDFS.</a:t>
            </a:r>
          </a:p>
          <a:p>
            <a:r>
              <a:rPr lang="en-US" dirty="0" smtClean="0"/>
              <a:t>Les </a:t>
            </a:r>
            <a:r>
              <a:rPr lang="en-US" dirty="0" err="1" smtClean="0"/>
              <a:t>données</a:t>
            </a:r>
            <a:r>
              <a:rPr lang="en-US" dirty="0" smtClean="0"/>
              <a:t> </a:t>
            </a:r>
            <a:r>
              <a:rPr lang="en-US" dirty="0" err="1" smtClean="0"/>
              <a:t>sont</a:t>
            </a:r>
            <a:r>
              <a:rPr lang="en-US" dirty="0" smtClean="0"/>
              <a:t> interfaces et </a:t>
            </a:r>
            <a:r>
              <a:rPr lang="en-US" dirty="0" err="1" smtClean="0"/>
              <a:t>traitées</a:t>
            </a:r>
            <a:r>
              <a:rPr lang="en-US" dirty="0" smtClean="0"/>
              <a:t> par HDInsight.</a:t>
            </a:r>
          </a:p>
          <a:p>
            <a:r>
              <a:rPr lang="en-US" dirty="0" smtClean="0"/>
              <a:t>Les </a:t>
            </a:r>
            <a:r>
              <a:rPr lang="en-US" dirty="0" err="1" smtClean="0"/>
              <a:t>résultats</a:t>
            </a:r>
            <a:r>
              <a:rPr lang="en-US" dirty="0" smtClean="0"/>
              <a:t> </a:t>
            </a:r>
            <a:r>
              <a:rPr lang="en-US" dirty="0" err="1" smtClean="0"/>
              <a:t>peuvent</a:t>
            </a:r>
            <a:r>
              <a:rPr lang="en-US" dirty="0" smtClean="0"/>
              <a:t> </a:t>
            </a:r>
            <a:r>
              <a:rPr lang="en-US" dirty="0" err="1" smtClean="0"/>
              <a:t>êtres</a:t>
            </a:r>
            <a:r>
              <a:rPr lang="en-US" dirty="0" smtClean="0"/>
              <a:t> </a:t>
            </a:r>
            <a:r>
              <a:rPr lang="en-US" dirty="0" err="1" smtClean="0"/>
              <a:t>importés</a:t>
            </a:r>
            <a:r>
              <a:rPr lang="en-US" dirty="0" smtClean="0"/>
              <a:t> </a:t>
            </a:r>
            <a:r>
              <a:rPr lang="en-US" dirty="0" err="1" smtClean="0"/>
              <a:t>dans</a:t>
            </a:r>
            <a:r>
              <a:rPr lang="en-US" dirty="0" smtClean="0"/>
              <a:t> un </a:t>
            </a:r>
            <a:r>
              <a:rPr lang="en-US" dirty="0" err="1" smtClean="0"/>
              <a:t>outil</a:t>
            </a:r>
            <a:r>
              <a:rPr lang="en-US" dirty="0" smtClean="0"/>
              <a:t> </a:t>
            </a:r>
            <a:r>
              <a:rPr lang="en-US" dirty="0" err="1" smtClean="0"/>
              <a:t>tel</a:t>
            </a:r>
            <a:r>
              <a:rPr lang="en-US" dirty="0" smtClean="0"/>
              <a:t> que: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Power Query (Excel)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Power BI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POMSSQLDB</a:t>
            </a:r>
            <a:endParaRPr lang="en-US" sz="2000" dirty="0" smtClean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How ?</a:t>
            </a:r>
            <a:endParaRPr lang="en-US" dirty="0"/>
          </a:p>
        </p:txBody>
      </p:sp>
      <p:sp>
        <p:nvSpPr>
          <p:cNvPr id="5" name="Title 4"/>
          <p:cNvSpPr txBox="1">
            <a:spLocks/>
          </p:cNvSpPr>
          <p:nvPr/>
        </p:nvSpPr>
        <p:spPr>
          <a:xfrm>
            <a:off x="915272" y="1097597"/>
            <a:ext cx="9465391" cy="88360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>
                <a:solidFill>
                  <a:schemeClr val="tx1"/>
                </a:solidFill>
                <a:latin typeface="Vollkorn" charset="0"/>
                <a:ea typeface="Vollkorn" charset="0"/>
                <a:cs typeface="Vollkorn" charset="0"/>
              </a:defRPr>
            </a:lvl1pPr>
          </a:lstStyle>
          <a:p>
            <a:r>
              <a:rPr lang="en-US" dirty="0"/>
              <a:t>Introduction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3878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775B56-FF07-5341-B241-6FA8717DD995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0"/>
          </p:nvPr>
        </p:nvSpPr>
        <p:spPr>
          <a:xfrm>
            <a:off x="917381" y="1097091"/>
            <a:ext cx="6400800" cy="403654"/>
          </a:xfrm>
        </p:spPr>
        <p:txBody>
          <a:bodyPr/>
          <a:lstStyle/>
          <a:p>
            <a:r>
              <a:rPr lang="en-US" sz="2000" dirty="0" smtClean="0"/>
              <a:t>Hein ?</a:t>
            </a:r>
            <a:endParaRPr lang="en-US" sz="20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7571" y="1387605"/>
            <a:ext cx="8581183" cy="4689716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5577473" y="4295873"/>
            <a:ext cx="2653047" cy="188031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980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HDInsight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0940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half" idx="2"/>
          </p:nvPr>
        </p:nvSpPr>
        <p:spPr>
          <a:xfrm>
            <a:off x="911225" y="1050878"/>
            <a:ext cx="9469438" cy="4899072"/>
          </a:xfrm>
        </p:spPr>
        <p:txBody>
          <a:bodyPr>
            <a:normAutofit/>
          </a:bodyPr>
          <a:lstStyle/>
          <a:p>
            <a:r>
              <a:rPr lang="en-CA" sz="8000" dirty="0" smtClean="0"/>
              <a:t>D</a:t>
            </a:r>
            <a:r>
              <a:rPr lang="en-US" sz="8000" dirty="0" smtClean="0"/>
              <a:t>ÉMO</a:t>
            </a:r>
          </a:p>
          <a:p>
            <a:pPr algn="ctr"/>
            <a:endParaRPr lang="en-US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 smtClean="0"/>
              <a:t>Déploiement</a:t>
            </a:r>
            <a:r>
              <a:rPr lang="en-US" sz="2400" dirty="0" smtClean="0"/>
              <a:t> d’un cluster Hadoop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Tableau de </a:t>
            </a:r>
            <a:r>
              <a:rPr lang="en-US" sz="2400" dirty="0" err="1" smtClean="0"/>
              <a:t>bord</a:t>
            </a:r>
            <a:endParaRPr lang="en-US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 smtClean="0"/>
              <a:t>CloudBerry</a:t>
            </a:r>
            <a:r>
              <a:rPr lang="en-US" sz="2400" dirty="0" smtClean="0"/>
              <a:t> Explorer</a:t>
            </a:r>
          </a:p>
        </p:txBody>
      </p:sp>
    </p:spTree>
    <p:extLst>
      <p:ext uri="{BB962C8B-B14F-4D97-AF65-F5344CB8AC3E}">
        <p14:creationId xmlns:p14="http://schemas.microsoft.com/office/powerpoint/2010/main" val="556631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itle pag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anchor="t"/>
      <a:lstStyle>
        <a:defPPr>
          <a:defRPr sz="60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>
        <a:noAutofit/>
      </a:bodyPr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855</TotalTime>
  <Words>345</Words>
  <Application>Microsoft Office PowerPoint</Application>
  <PresentationFormat>Widescreen</PresentationFormat>
  <Paragraphs>81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20</vt:i4>
      </vt:variant>
    </vt:vector>
  </HeadingPairs>
  <TitlesOfParts>
    <vt:vector size="30" baseType="lpstr">
      <vt:lpstr>.AppleSystemUIFont</vt:lpstr>
      <vt:lpstr>Arial</vt:lpstr>
      <vt:lpstr>Calibri</vt:lpstr>
      <vt:lpstr>Museo Sans 300</vt:lpstr>
      <vt:lpstr>Museo Sans 700</vt:lpstr>
      <vt:lpstr>Vollkorn</vt:lpstr>
      <vt:lpstr>Title page</vt:lpstr>
      <vt:lpstr>2_Custom Design</vt:lpstr>
      <vt:lpstr>1_Custom Design</vt:lpstr>
      <vt:lpstr>Custom Design</vt:lpstr>
      <vt:lpstr>PowerPoint Presentation</vt:lpstr>
      <vt:lpstr>Plan de la présentation</vt:lpstr>
      <vt:lpstr>PowerPoint Presentation</vt:lpstr>
      <vt:lpstr>Introduction</vt:lpstr>
      <vt:lpstr>Introduction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Anatomie d’une table</vt:lpstr>
      <vt:lpstr>PowerPoint Presentation</vt:lpstr>
      <vt:lpstr>Anatomie d’une table</vt:lpstr>
      <vt:lpstr>PowerPoint Presentation</vt:lpstr>
      <vt:lpstr>HiveQL – Création d’une table indexée</vt:lpstr>
      <vt:lpstr>PowerPoint Presentation</vt:lpstr>
      <vt:lpstr>Automatisation</vt:lpstr>
      <vt:lpstr>PowerPoint Presentation</vt:lpstr>
      <vt:lpstr>Conclusion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Vanessa Breton</dc:creator>
  <cp:lastModifiedBy>Poat</cp:lastModifiedBy>
  <cp:revision>75</cp:revision>
  <dcterms:created xsi:type="dcterms:W3CDTF">2016-03-01T20:23:08Z</dcterms:created>
  <dcterms:modified xsi:type="dcterms:W3CDTF">2016-05-19T04:56:26Z</dcterms:modified>
</cp:coreProperties>
</file>